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6"/>
  </p:notesMasterIdLst>
  <p:handoutMasterIdLst>
    <p:handoutMasterId r:id="rId87"/>
  </p:handoutMasterIdLst>
  <p:sldIdLst>
    <p:sldId id="388" r:id="rId2"/>
    <p:sldId id="387" r:id="rId3"/>
    <p:sldId id="386" r:id="rId4"/>
    <p:sldId id="256" r:id="rId5"/>
    <p:sldId id="257" r:id="rId6"/>
    <p:sldId id="258" r:id="rId7"/>
    <p:sldId id="314" r:id="rId8"/>
    <p:sldId id="261" r:id="rId9"/>
    <p:sldId id="262" r:id="rId10"/>
    <p:sldId id="335" r:id="rId11"/>
    <p:sldId id="334" r:id="rId12"/>
    <p:sldId id="263" r:id="rId13"/>
    <p:sldId id="264" r:id="rId14"/>
    <p:sldId id="309" r:id="rId15"/>
    <p:sldId id="299" r:id="rId16"/>
    <p:sldId id="300" r:id="rId17"/>
    <p:sldId id="301" r:id="rId18"/>
    <p:sldId id="310" r:id="rId19"/>
    <p:sldId id="302" r:id="rId20"/>
    <p:sldId id="304" r:id="rId21"/>
    <p:sldId id="366" r:id="rId22"/>
    <p:sldId id="342" r:id="rId23"/>
    <p:sldId id="364" r:id="rId24"/>
    <p:sldId id="382" r:id="rId25"/>
    <p:sldId id="305" r:id="rId26"/>
    <p:sldId id="306" r:id="rId27"/>
    <p:sldId id="365" r:id="rId28"/>
    <p:sldId id="338" r:id="rId29"/>
    <p:sldId id="340" r:id="rId30"/>
    <p:sldId id="339" r:id="rId31"/>
    <p:sldId id="341" r:id="rId32"/>
    <p:sldId id="286" r:id="rId33"/>
    <p:sldId id="287" r:id="rId34"/>
    <p:sldId id="290" r:id="rId35"/>
    <p:sldId id="343" r:id="rId36"/>
    <p:sldId id="344" r:id="rId37"/>
    <p:sldId id="392" r:id="rId38"/>
    <p:sldId id="391" r:id="rId39"/>
    <p:sldId id="390" r:id="rId40"/>
    <p:sldId id="395" r:id="rId41"/>
    <p:sldId id="260" r:id="rId42"/>
    <p:sldId id="266" r:id="rId43"/>
    <p:sldId id="383" r:id="rId44"/>
    <p:sldId id="270" r:id="rId45"/>
    <p:sldId id="278" r:id="rId46"/>
    <p:sldId id="279" r:id="rId47"/>
    <p:sldId id="280" r:id="rId48"/>
    <p:sldId id="281" r:id="rId49"/>
    <p:sldId id="282" r:id="rId50"/>
    <p:sldId id="345" r:id="rId51"/>
    <p:sldId id="346" r:id="rId52"/>
    <p:sldId id="347" r:id="rId53"/>
    <p:sldId id="372" r:id="rId54"/>
    <p:sldId id="348" r:id="rId55"/>
    <p:sldId id="349" r:id="rId56"/>
    <p:sldId id="350" r:id="rId57"/>
    <p:sldId id="351" r:id="rId58"/>
    <p:sldId id="352" r:id="rId59"/>
    <p:sldId id="353" r:id="rId60"/>
    <p:sldId id="354" r:id="rId61"/>
    <p:sldId id="373" r:id="rId62"/>
    <p:sldId id="396" r:id="rId63"/>
    <p:sldId id="374" r:id="rId64"/>
    <p:sldId id="316" r:id="rId65"/>
    <p:sldId id="317" r:id="rId66"/>
    <p:sldId id="375" r:id="rId67"/>
    <p:sldId id="376" r:id="rId68"/>
    <p:sldId id="377" r:id="rId69"/>
    <p:sldId id="355" r:id="rId70"/>
    <p:sldId id="389" r:id="rId71"/>
    <p:sldId id="357" r:id="rId72"/>
    <p:sldId id="356" r:id="rId73"/>
    <p:sldId id="397" r:id="rId74"/>
    <p:sldId id="378" r:id="rId75"/>
    <p:sldId id="379" r:id="rId76"/>
    <p:sldId id="380" r:id="rId77"/>
    <p:sldId id="359" r:id="rId78"/>
    <p:sldId id="381" r:id="rId79"/>
    <p:sldId id="288" r:id="rId80"/>
    <p:sldId id="363" r:id="rId81"/>
    <p:sldId id="394" r:id="rId82"/>
    <p:sldId id="393" r:id="rId83"/>
    <p:sldId id="384" r:id="rId84"/>
    <p:sldId id="385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1711" autoAdjust="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3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A057C-246E-467C-8A0C-8869BC9661AB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5369C-D442-4864-8C6B-D114EF883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33A7B-8750-44EB-8AA0-244E9BE45035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EA4E6-E7DF-41DF-AEE1-FC6AD8689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3F46-A7FD-4A12-B694-7FA535A5059E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2A3D-31BA-48F4-BC98-76982F618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3F46-A7FD-4A12-B694-7FA535A5059E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2A3D-31BA-48F4-BC98-76982F618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3F46-A7FD-4A12-B694-7FA535A5059E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2A3D-31BA-48F4-BC98-76982F618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3F46-A7FD-4A12-B694-7FA535A5059E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2A3D-31BA-48F4-BC98-76982F618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3F46-A7FD-4A12-B694-7FA535A5059E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2A3D-31BA-48F4-BC98-76982F618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3F46-A7FD-4A12-B694-7FA535A5059E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2A3D-31BA-48F4-BC98-76982F618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3F46-A7FD-4A12-B694-7FA535A5059E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2A3D-31BA-48F4-BC98-76982F618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3F46-A7FD-4A12-B694-7FA535A5059E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2A3D-31BA-48F4-BC98-76982F618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3F46-A7FD-4A12-B694-7FA535A5059E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2A3D-31BA-48F4-BC98-76982F618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3F46-A7FD-4A12-B694-7FA535A5059E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2A3D-31BA-48F4-BC98-76982F618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3F46-A7FD-4A12-B694-7FA535A5059E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2A3D-31BA-48F4-BC98-76982F618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33F46-A7FD-4A12-B694-7FA535A5059E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A2A3D-31BA-48F4-BC98-76982F618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christiealwis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5" Type="http://schemas.openxmlformats.org/officeDocument/2006/relationships/image" Target="../media/image59.jpeg"/><Relationship Id="rId10" Type="http://schemas.openxmlformats.org/officeDocument/2006/relationships/image" Target="../media/image54.jpe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www.madd.org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inbowinformation.com/maristsa/maryhome.html" TargetMode="External"/><Relationship Id="rId2" Type="http://schemas.openxmlformats.org/officeDocument/2006/relationships/hyperlink" Target="http://www.sinhalagospel.com/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halagospel.com/" TargetMode="External"/><Relationship Id="rId2" Type="http://schemas.openxmlformats.org/officeDocument/2006/relationships/hyperlink" Target="http://www.archdioceseofcolombo.com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nhalagospel.com/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http://www.sinhalagospel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inbowinformation.com/maristsa/maryhome.html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ristiealwis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FMBindumathi" pitchFamily="2" charset="0"/>
              </a:rPr>
              <a:t>uf.a</a:t>
            </a:r>
            <a:r>
              <a:rPr lang="en-US" dirty="0" smtClean="0">
                <a:latin typeface="FMBindumathi" pitchFamily="2" charset="0"/>
              </a:rPr>
              <a:t> me;=u </a:t>
            </a:r>
            <a:r>
              <a:rPr lang="en-US" dirty="0" err="1" smtClean="0">
                <a:latin typeface="FMBindumathi" pitchFamily="2" charset="0"/>
              </a:rPr>
              <a:t>i</a:t>
            </a:r>
            <a:r>
              <a:rPr lang="en-US" dirty="0" smtClean="0">
                <a:latin typeface="FMBindumathi" pitchFamily="2" charset="0"/>
              </a:rPr>
              <a:t>;=</a:t>
            </a:r>
            <a:r>
              <a:rPr lang="en-US" dirty="0" err="1" smtClean="0">
                <a:latin typeface="FMBindumathi" pitchFamily="2" charset="0"/>
              </a:rPr>
              <a:t>ghs</a:t>
            </a:r>
            <a:r>
              <a:rPr lang="en-US" dirty="0" smtClean="0">
                <a:latin typeface="FMBindumathi" pitchFamily="2" charset="0"/>
              </a:rPr>
              <a:t> 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2010 ud¾;= 29 			</a:t>
            </a:r>
          </a:p>
          <a:p>
            <a:pPr>
              <a:buNone/>
            </a:pPr>
            <a:r>
              <a:rPr lang="en-US" dirty="0" err="1" smtClean="0">
                <a:latin typeface="FMBindumathi" pitchFamily="2" charset="0"/>
              </a:rPr>
              <a:t>foaYl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smtClean="0"/>
              <a:t>-</a:t>
            </a:r>
            <a:r>
              <a:rPr lang="en-US" dirty="0" err="1" smtClean="0">
                <a:latin typeface="FMBindumathi" pitchFamily="2" charset="0"/>
              </a:rPr>
              <a:t>ls%iaá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w,aúia</a:t>
            </a:r>
            <a:endParaRPr lang="en-US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         </a:t>
            </a:r>
            <a:r>
              <a:rPr lang="en-US" dirty="0" err="1" smtClean="0"/>
              <a:t>Bsc</a:t>
            </a:r>
            <a:r>
              <a:rPr lang="en-US" dirty="0" smtClean="0"/>
              <a:t> (Eng) </a:t>
            </a:r>
            <a:r>
              <a:rPr lang="en-US" dirty="0" err="1" smtClean="0"/>
              <a:t>Hons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         </a:t>
            </a:r>
            <a:r>
              <a:rPr lang="en-US" dirty="0" smtClean="0"/>
              <a:t>MIET (</a:t>
            </a:r>
            <a:r>
              <a:rPr lang="en-US" dirty="0" err="1" smtClean="0"/>
              <a:t>Lond</a:t>
            </a:r>
            <a:r>
              <a:rPr lang="en-US" dirty="0" smtClean="0"/>
              <a:t>).(</a:t>
            </a:r>
            <a:r>
              <a:rPr lang="en-US" dirty="0" err="1" smtClean="0"/>
              <a:t>C.Eng</a:t>
            </a:r>
            <a:r>
              <a:rPr lang="en-US" dirty="0" smtClean="0"/>
              <a:t>) (</a:t>
            </a:r>
            <a:r>
              <a:rPr lang="en-US" dirty="0" err="1" smtClean="0"/>
              <a:t>Lond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         </a:t>
            </a:r>
            <a:r>
              <a:rPr lang="en-US" dirty="0" smtClean="0"/>
              <a:t>FIEE (</a:t>
            </a:r>
            <a:r>
              <a:rPr lang="en-US" dirty="0" err="1" smtClean="0"/>
              <a:t>SriLanka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	   </a:t>
            </a:r>
            <a:r>
              <a:rPr lang="en-US" dirty="0" err="1" smtClean="0">
                <a:latin typeface="FMBindumathi" pitchFamily="2" charset="0"/>
              </a:rPr>
              <a:t>ndysr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lÓldpdrh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smtClean="0">
                <a:latin typeface="FMBindumathi"/>
              </a:rPr>
              <a:t>^</a:t>
            </a:r>
            <a:r>
              <a:rPr lang="en-US" dirty="0" err="1" smtClean="0">
                <a:latin typeface="FMBindumathi"/>
              </a:rPr>
              <a:t>ikaksfõok</a:t>
            </a:r>
            <a:r>
              <a:rPr lang="en-US" dirty="0" smtClean="0">
                <a:latin typeface="FMBindumathi"/>
              </a:rPr>
              <a:t> yd      	   </a:t>
            </a:r>
            <a:r>
              <a:rPr lang="en-US" dirty="0" err="1" smtClean="0">
                <a:latin typeface="FMBindumathi"/>
              </a:rPr>
              <a:t>mß.kl</a:t>
            </a:r>
            <a:r>
              <a:rPr lang="en-US" dirty="0" smtClean="0">
                <a:latin typeface="FMBindumathi"/>
              </a:rPr>
              <a:t> ;</a:t>
            </a:r>
            <a:r>
              <a:rPr lang="en-US" dirty="0" err="1" smtClean="0">
                <a:latin typeface="FMBindumathi"/>
              </a:rPr>
              <a:t>dlaIK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úoHdj</a:t>
            </a:r>
            <a:r>
              <a:rPr lang="en-US" dirty="0" smtClean="0">
                <a:latin typeface="FMBindumathi"/>
              </a:rPr>
              <a:t>&amp;</a:t>
            </a:r>
          </a:p>
          <a:p>
            <a:pPr>
              <a:buNone/>
            </a:pPr>
            <a:r>
              <a:rPr lang="en-US" dirty="0" smtClean="0">
                <a:latin typeface="FMBindumathi"/>
              </a:rPr>
              <a:t>          </a:t>
            </a:r>
            <a:r>
              <a:rPr lang="en-US" dirty="0" err="1" smtClean="0">
                <a:latin typeface="FMBindumathi"/>
              </a:rPr>
              <a:t>jeä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úia;r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smtClean="0">
                <a:hlinkClick r:id="rId2"/>
              </a:rPr>
              <a:t>www.christiealwis.com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       </a:t>
            </a:r>
            <a:r>
              <a:rPr lang="en-US" dirty="0" smtClean="0">
                <a:latin typeface="FMBindumathi"/>
              </a:rPr>
              <a:t>^</a:t>
            </a:r>
            <a:r>
              <a:rPr lang="en-US" dirty="0" err="1" smtClean="0">
                <a:latin typeface="FMBindumathi"/>
              </a:rPr>
              <a:t>fï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foaYkh;a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n,d</a:t>
            </a:r>
            <a:r>
              <a:rPr lang="en-US" dirty="0" smtClean="0">
                <a:latin typeface="FMBindumathi"/>
              </a:rPr>
              <a:t>.; </a:t>
            </a:r>
            <a:r>
              <a:rPr lang="en-US" dirty="0" err="1" smtClean="0">
                <a:latin typeface="FMBindumathi"/>
              </a:rPr>
              <a:t>yel</a:t>
            </a:r>
            <a:r>
              <a:rPr lang="en-US" dirty="0" smtClean="0">
                <a:latin typeface="FMBindumathi"/>
              </a:rPr>
              <a:t>&amp;</a:t>
            </a:r>
            <a:r>
              <a:rPr lang="en-US" dirty="0" smtClean="0">
                <a:latin typeface="FMBindumathi" pitchFamily="2" charset="0"/>
              </a:rPr>
              <a:t>	</a:t>
            </a:r>
          </a:p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	  </a:t>
            </a:r>
          </a:p>
          <a:p>
            <a:pPr>
              <a:buNone/>
            </a:pPr>
            <a:endParaRPr lang="en-US" dirty="0">
              <a:latin typeface="FMBindumathi" pitchFamily="2" charset="0"/>
            </a:endParaRPr>
          </a:p>
        </p:txBody>
      </p:sp>
      <p:pic>
        <p:nvPicPr>
          <p:cNvPr id="1028" name="Picture 4" descr="H:\Christi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066800"/>
            <a:ext cx="2047875" cy="293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Dilshan\Desktop\Butterfly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666526" cy="3124200"/>
          </a:xfrm>
          <a:prstGeom prst="rect">
            <a:avLst/>
          </a:prstGeom>
          <a:noFill/>
        </p:spPr>
      </p:pic>
      <p:pic>
        <p:nvPicPr>
          <p:cNvPr id="5" name="Picture 2" descr="C:\Documents and Settings\Dilshan\Desktop\Butterfly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023" y="0"/>
            <a:ext cx="45979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457200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FMBindumathi" pitchFamily="2" charset="0"/>
              </a:rPr>
              <a:t>iuk</a:t>
            </a:r>
            <a:r>
              <a:rPr lang="en-US" sz="3200" dirty="0" smtClean="0">
                <a:latin typeface="FMBindumathi" pitchFamily="2" charset="0"/>
              </a:rPr>
              <a:t>&lt;</a:t>
            </a:r>
            <a:r>
              <a:rPr lang="en-US" sz="3200" dirty="0" err="1" smtClean="0">
                <a:latin typeface="FMBindumathi" pitchFamily="2" charset="0"/>
              </a:rPr>
              <a:t>hd</a:t>
            </a:r>
            <a:r>
              <a:rPr lang="en-US" sz="3200" dirty="0" smtClean="0">
                <a:latin typeface="FMBindumathi" pitchFamily="2" charset="0"/>
              </a:rPr>
              <a:t> </a:t>
            </a:r>
            <a:r>
              <a:rPr lang="en-US" sz="3200" dirty="0" err="1" smtClean="0">
                <a:latin typeface="FMBindumathi" pitchFamily="2" charset="0"/>
              </a:rPr>
              <a:t>iEfokafka</a:t>
            </a:r>
            <a:r>
              <a:rPr lang="en-US" sz="3200" dirty="0" smtClean="0">
                <a:latin typeface="FMBindumathi" pitchFamily="2" charset="0"/>
              </a:rPr>
              <a:t> </a:t>
            </a:r>
            <a:r>
              <a:rPr lang="en-US" sz="3200" dirty="0" err="1" smtClean="0">
                <a:latin typeface="FMBindumathi" pitchFamily="2" charset="0"/>
              </a:rPr>
              <a:t>o,nqjdf.ka</a:t>
            </a:r>
            <a:endParaRPr lang="en-US" sz="3200" dirty="0">
              <a:latin typeface="FMBindumath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WYA\Desktop\jjjj\5.jpg"/>
          <p:cNvPicPr>
            <a:picLocks noChangeAspect="1" noChangeArrowheads="1"/>
          </p:cNvPicPr>
          <p:nvPr/>
        </p:nvPicPr>
        <p:blipFill>
          <a:blip r:embed="rId2" cstate="print"/>
          <a:srcRect l="11287" t="2289" r="18166" b="55286"/>
          <a:stretch>
            <a:fillRect/>
          </a:stretch>
        </p:blipFill>
        <p:spPr bwMode="auto">
          <a:xfrm>
            <a:off x="0" y="0"/>
            <a:ext cx="4419600" cy="3276600"/>
          </a:xfrm>
          <a:prstGeom prst="rect">
            <a:avLst/>
          </a:prstGeom>
          <a:noFill/>
        </p:spPr>
      </p:pic>
      <p:pic>
        <p:nvPicPr>
          <p:cNvPr id="3075" name="Picture 3" descr="C:\Documents and Settings\WYA\Desktop\jjjj\6.jpg"/>
          <p:cNvPicPr>
            <a:picLocks noChangeAspect="1" noChangeArrowheads="1"/>
          </p:cNvPicPr>
          <p:nvPr/>
        </p:nvPicPr>
        <p:blipFill>
          <a:blip r:embed="rId3" cstate="print"/>
          <a:srcRect l="5328" t="1906" r="4107"/>
          <a:stretch>
            <a:fillRect/>
          </a:stretch>
        </p:blipFill>
        <p:spPr bwMode="auto">
          <a:xfrm>
            <a:off x="5257800" y="2935287"/>
            <a:ext cx="3886200" cy="3922713"/>
          </a:xfrm>
          <a:prstGeom prst="rect">
            <a:avLst/>
          </a:prstGeom>
          <a:noFill/>
        </p:spPr>
      </p:pic>
      <p:pic>
        <p:nvPicPr>
          <p:cNvPr id="3076" name="Picture 4" descr="C:\Documents and Settings\WYA\Desktop\jjjj\7.jpg"/>
          <p:cNvPicPr>
            <a:picLocks noChangeAspect="1" noChangeArrowheads="1"/>
          </p:cNvPicPr>
          <p:nvPr/>
        </p:nvPicPr>
        <p:blipFill>
          <a:blip r:embed="rId4" cstate="print"/>
          <a:srcRect l="1476" t="1289" r="4061" b="3304"/>
          <a:stretch>
            <a:fillRect/>
          </a:stretch>
        </p:blipFill>
        <p:spPr bwMode="auto">
          <a:xfrm>
            <a:off x="2743200" y="3352800"/>
            <a:ext cx="2514600" cy="33228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8200" y="5334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FMBindumathi" pitchFamily="2" charset="0"/>
              </a:rPr>
              <a:t>wms</a:t>
            </a:r>
            <a:r>
              <a:rPr lang="en-US" sz="3200" dirty="0" smtClean="0">
                <a:latin typeface="FMBindumathi" pitchFamily="2" charset="0"/>
              </a:rPr>
              <a:t> </a:t>
            </a:r>
            <a:r>
              <a:rPr lang="en-US" sz="3200" dirty="0" err="1" smtClean="0">
                <a:latin typeface="FMBindumathi" pitchFamily="2" charset="0"/>
              </a:rPr>
              <a:t>leu;so</a:t>
            </a:r>
            <a:r>
              <a:rPr lang="en-US" sz="3200" dirty="0" smtClean="0">
                <a:latin typeface="FMBindumathi" pitchFamily="2" charset="0"/>
              </a:rPr>
              <a:t> ±,</a:t>
            </a:r>
            <a:r>
              <a:rPr lang="en-US" sz="3200" dirty="0" err="1" smtClean="0">
                <a:latin typeface="FMBindumathi" pitchFamily="2" charset="0"/>
              </a:rPr>
              <a:t>nqfjla</a:t>
            </a:r>
            <a:r>
              <a:rPr lang="en-US" sz="3200" dirty="0" smtClean="0">
                <a:latin typeface="FMBindumathi" pitchFamily="2" charset="0"/>
              </a:rPr>
              <a:t> </a:t>
            </a:r>
            <a:r>
              <a:rPr lang="en-US" sz="3200" dirty="0" err="1" smtClean="0">
                <a:latin typeface="FMBindumathi" pitchFamily="2" charset="0"/>
              </a:rPr>
              <a:t>w,a,kak</a:t>
            </a:r>
            <a:endParaRPr lang="en-US" sz="3200" dirty="0">
              <a:latin typeface="FMBindumathi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21336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MBindumathi" pitchFamily="2" charset="0"/>
              </a:rPr>
              <a:t>w; </a:t>
            </a:r>
            <a:r>
              <a:rPr lang="en-US" sz="3200" dirty="0" err="1" smtClean="0">
                <a:latin typeface="FMBindumathi" pitchFamily="2" charset="0"/>
              </a:rPr>
              <a:t>likjd</a:t>
            </a:r>
            <a:endParaRPr lang="en-US" sz="3200" dirty="0">
              <a:latin typeface="FMBindumath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FMBindumathi" pitchFamily="2" charset="0"/>
              </a:rPr>
              <a:t>wmg ±,</a:t>
            </a:r>
            <a:r>
              <a:rPr lang="en-US" dirty="0" err="1" smtClean="0">
                <a:latin typeface="FMBindumathi" pitchFamily="2" charset="0"/>
              </a:rPr>
              <a:t>nqjd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fldfyduo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iuk</a:t>
            </a:r>
            <a:r>
              <a:rPr lang="en-US" dirty="0" smtClean="0">
                <a:latin typeface="FMBindumathi" pitchFamily="2" charset="0"/>
              </a:rPr>
              <a:t>&lt;</a:t>
            </a:r>
            <a:r>
              <a:rPr lang="en-US" dirty="0" err="1" smtClean="0">
                <a:latin typeface="FMBindumathi" pitchFamily="2" charset="0"/>
              </a:rPr>
              <a:t>hd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fjkafka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400" dirty="0" smtClean="0">
                <a:latin typeface="FMBindumathi" pitchFamily="2" charset="0"/>
              </a:rPr>
              <a:t>±&lt;</a:t>
            </a:r>
            <a:r>
              <a:rPr lang="en-US" sz="2400" dirty="0" err="1" smtClean="0">
                <a:latin typeface="FMBindumathi" pitchFamily="2" charset="0"/>
              </a:rPr>
              <a:t>nqjd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fldaI</a:t>
            </a:r>
            <a:r>
              <a:rPr lang="en-US" sz="2400" dirty="0" smtClean="0">
                <a:latin typeface="FMBindumathi" pitchFamily="2" charset="0"/>
              </a:rPr>
              <a:t> .;</a:t>
            </a:r>
            <a:r>
              <a:rPr lang="en-US" sz="2400" dirty="0" err="1" smtClean="0">
                <a:latin typeface="FMBindumathi" pitchFamily="2" charset="0"/>
              </a:rPr>
              <a:t>fj,d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fudkjo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lrkafka</a:t>
            </a:r>
            <a:r>
              <a:rPr lang="en-US" sz="2400" dirty="0" smtClean="0">
                <a:latin typeface="FMBindumathi" pitchFamily="2" charset="0"/>
              </a:rPr>
              <a:t>@</a:t>
            </a:r>
          </a:p>
          <a:p>
            <a:r>
              <a:rPr lang="en-US" sz="2400" dirty="0" err="1" smtClean="0">
                <a:latin typeface="FMBindumathi" pitchFamily="2" charset="0"/>
              </a:rPr>
              <a:t>yej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yßñka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smtClean="0">
                <a:latin typeface="+mj-lt"/>
              </a:rPr>
              <a:t>1.5 km </a:t>
            </a:r>
            <a:r>
              <a:rPr lang="en-US" sz="2400" dirty="0" err="1" smtClean="0">
                <a:latin typeface="FMBindumathi" pitchFamily="2" charset="0"/>
              </a:rPr>
              <a:t>ú;r</a:t>
            </a:r>
            <a:r>
              <a:rPr lang="en-US" sz="2400" dirty="0" smtClean="0">
                <a:latin typeface="FMBindumathi" pitchFamily="2" charset="0"/>
              </a:rPr>
              <a:t> È. </a:t>
            </a:r>
            <a:r>
              <a:rPr lang="en-US" sz="2400" dirty="0" err="1" smtClean="0">
                <a:latin typeface="FMBindumathi" pitchFamily="2" charset="0"/>
              </a:rPr>
              <a:t>is,ala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kq,la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wr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fldaIfha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T;kjd</a:t>
            </a:r>
            <a:r>
              <a:rPr lang="en-US" sz="2400" dirty="0" smtClean="0">
                <a:latin typeface="FMBindumathi" pitchFamily="2" charset="0"/>
              </a:rPr>
              <a:t>'</a:t>
            </a:r>
          </a:p>
          <a:p>
            <a:r>
              <a:rPr lang="en-US" sz="2400" dirty="0" err="1" smtClean="0">
                <a:latin typeface="FMBindumathi" pitchFamily="2" charset="0"/>
              </a:rPr>
              <a:t>fldaIfha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msg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fmd;af;ka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rEm,djkh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j,g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wjYH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foaj,a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ksmojkjd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wmsg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jákd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is,ala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frÈ</a:t>
            </a:r>
            <a:r>
              <a:rPr lang="en-US" sz="2400" dirty="0" smtClean="0">
                <a:latin typeface="FMBindumathi" pitchFamily="2" charset="0"/>
              </a:rPr>
              <a:t> ,</a:t>
            </a:r>
            <a:r>
              <a:rPr lang="en-US" sz="2400" dirty="0" err="1" smtClean="0">
                <a:latin typeface="FMBindumathi" pitchFamily="2" charset="0"/>
              </a:rPr>
              <a:t>efnkafka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wr</a:t>
            </a:r>
            <a:r>
              <a:rPr lang="en-US" sz="2400" dirty="0" smtClean="0">
                <a:latin typeface="FMBindumathi" pitchFamily="2" charset="0"/>
              </a:rPr>
              <a:t> ±,</a:t>
            </a:r>
            <a:r>
              <a:rPr lang="en-US" sz="2400" dirty="0" err="1" smtClean="0">
                <a:latin typeface="FMBindumathi" pitchFamily="2" charset="0"/>
              </a:rPr>
              <a:t>nqjd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yej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wrmq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is,ala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kQ,a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j,ska</a:t>
            </a:r>
            <a:endParaRPr lang="en-US" sz="2400" dirty="0" smtClean="0">
              <a:latin typeface="FMBindumathi" pitchFamily="2" charset="0"/>
            </a:endParaRPr>
          </a:p>
          <a:p>
            <a:r>
              <a:rPr lang="en-US" sz="2400" dirty="0" smtClean="0">
                <a:latin typeface="FMBindumathi" pitchFamily="2" charset="0"/>
              </a:rPr>
              <a:t>±&lt;</a:t>
            </a:r>
            <a:r>
              <a:rPr lang="en-US" sz="2400" dirty="0" err="1" smtClean="0">
                <a:latin typeface="FMBindumathi" pitchFamily="2" charset="0"/>
              </a:rPr>
              <a:t>nqjd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yej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yer,d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ojia</a:t>
            </a:r>
            <a:r>
              <a:rPr lang="en-US" sz="2400" dirty="0" smtClean="0">
                <a:latin typeface="FMBindumathi" pitchFamily="2" charset="0"/>
              </a:rPr>
              <a:t> 10la </a:t>
            </a:r>
            <a:r>
              <a:rPr lang="en-US" sz="2400" dirty="0" err="1" smtClean="0">
                <a:latin typeface="FMBindumathi" pitchFamily="2" charset="0"/>
              </a:rPr>
              <a:t>ke;akï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udi</a:t>
            </a:r>
            <a:r>
              <a:rPr lang="en-US" sz="2400" dirty="0" smtClean="0">
                <a:latin typeface="FMBindumathi" pitchFamily="2" charset="0"/>
              </a:rPr>
              <a:t> 2la </a:t>
            </a:r>
            <a:r>
              <a:rPr lang="en-US" sz="2400" dirty="0" err="1" smtClean="0">
                <a:latin typeface="FMBindumathi" pitchFamily="2" charset="0"/>
              </a:rPr>
              <a:t>ú;r</a:t>
            </a:r>
            <a:r>
              <a:rPr lang="en-US" sz="2400" dirty="0" smtClean="0">
                <a:latin typeface="FMBindumathi" pitchFamily="2" charset="0"/>
              </a:rPr>
              <a:t> ms&lt;</a:t>
            </a:r>
            <a:r>
              <a:rPr lang="en-US" sz="2400" dirty="0" err="1" smtClean="0">
                <a:latin typeface="FMBindumathi" pitchFamily="2" charset="0"/>
              </a:rPr>
              <a:t>fjla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fj,d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wr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fldaIh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ys,a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lr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f.k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ysñysg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fldaIfha</a:t>
            </a:r>
            <a:r>
              <a:rPr lang="en-US" sz="2400" dirty="0" smtClean="0">
                <a:latin typeface="FMBindumathi" pitchFamily="2" charset="0"/>
              </a:rPr>
              <a:t> ;</a:t>
            </a:r>
            <a:r>
              <a:rPr lang="en-US" sz="2400" dirty="0" err="1" smtClean="0">
                <a:latin typeface="FMBindumathi" pitchFamily="2" charset="0"/>
              </a:rPr>
              <a:t>snqk</a:t>
            </a:r>
            <a:r>
              <a:rPr lang="en-US" sz="2400" dirty="0" smtClean="0">
                <a:latin typeface="FMBindumathi" pitchFamily="2" charset="0"/>
              </a:rPr>
              <a:t> .</a:t>
            </a:r>
            <a:r>
              <a:rPr lang="en-US" sz="2400" dirty="0" err="1" smtClean="0">
                <a:latin typeface="FMBindumathi" pitchFamily="2" charset="0"/>
              </a:rPr>
              <a:t>fya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fldf,a</a:t>
            </a:r>
            <a:r>
              <a:rPr lang="en-US" sz="2400" dirty="0" smtClean="0">
                <a:latin typeface="FMBindumathi" pitchFamily="2" charset="0"/>
              </a:rPr>
              <a:t> hg </a:t>
            </a:r>
            <a:r>
              <a:rPr lang="en-US" sz="2400" dirty="0" err="1" smtClean="0">
                <a:latin typeface="FMBindumathi" pitchFamily="2" charset="0"/>
              </a:rPr>
              <a:t>me;a;g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wudrefjka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tkjd</a:t>
            </a:r>
            <a:r>
              <a:rPr lang="en-US" sz="2400" dirty="0" smtClean="0">
                <a:latin typeface="FMBindumathi" pitchFamily="2" charset="0"/>
              </a:rPr>
              <a:t>'</a:t>
            </a:r>
          </a:p>
          <a:p>
            <a:r>
              <a:rPr lang="en-US" sz="2400" dirty="0" err="1" smtClean="0">
                <a:latin typeface="FMBindumathi" pitchFamily="2" charset="0"/>
              </a:rPr>
              <a:t>fï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ld,fhaÈ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fï</a:t>
            </a:r>
            <a:r>
              <a:rPr lang="en-US" sz="2400" dirty="0" smtClean="0">
                <a:latin typeface="FMBindumathi" pitchFamily="2" charset="0"/>
              </a:rPr>
              <a:t> ms&lt;</a:t>
            </a:r>
            <a:r>
              <a:rPr lang="en-US" sz="2400" dirty="0" err="1" smtClean="0">
                <a:latin typeface="FMBindumathi" pitchFamily="2" charset="0"/>
              </a:rPr>
              <a:t>jd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yq`.la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m%fõiï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fjkak</a:t>
            </a:r>
            <a:r>
              <a:rPr lang="en-US" sz="2400" dirty="0" smtClean="0">
                <a:latin typeface="FMBindumathi" pitchFamily="2" charset="0"/>
              </a:rPr>
              <a:t> ´</a:t>
            </a:r>
            <a:r>
              <a:rPr lang="en-US" sz="2400" dirty="0" err="1" smtClean="0">
                <a:latin typeface="FMBindumathi" pitchFamily="2" charset="0"/>
              </a:rPr>
              <a:t>k@wehs</a:t>
            </a:r>
            <a:r>
              <a:rPr lang="en-US" sz="2400" dirty="0" smtClean="0">
                <a:latin typeface="FMBindumathi" pitchFamily="2" charset="0"/>
              </a:rPr>
              <a:t>'</a:t>
            </a:r>
          </a:p>
          <a:p>
            <a:r>
              <a:rPr lang="en-US" sz="2400" dirty="0" smtClean="0">
                <a:latin typeface="FMBindumathi" pitchFamily="2" charset="0"/>
              </a:rPr>
              <a:t>l=</a:t>
            </a:r>
            <a:r>
              <a:rPr lang="en-US" sz="2400" dirty="0" err="1" smtClean="0">
                <a:latin typeface="FMBindumathi" pitchFamily="2" charset="0"/>
              </a:rPr>
              <a:t>re,af,da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weú;a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fï</a:t>
            </a:r>
            <a:r>
              <a:rPr lang="en-US" sz="2400" dirty="0" smtClean="0">
                <a:latin typeface="FMBindumathi" pitchFamily="2" charset="0"/>
              </a:rPr>
              <a:t> ms&lt;</a:t>
            </a:r>
            <a:r>
              <a:rPr lang="en-US" sz="2400" dirty="0" err="1" smtClean="0">
                <a:latin typeface="FMBindumathi" pitchFamily="2" charset="0"/>
              </a:rPr>
              <a:t>jdj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lkjd'yenehs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fï</a:t>
            </a:r>
            <a:r>
              <a:rPr lang="en-US" sz="2400" dirty="0" smtClean="0">
                <a:latin typeface="FMBindumathi" pitchFamily="2" charset="0"/>
              </a:rPr>
              <a:t> ms&lt;</a:t>
            </a:r>
            <a:r>
              <a:rPr lang="en-US" sz="2400" dirty="0" err="1" smtClean="0">
                <a:latin typeface="FMBindumathi" pitchFamily="2" charset="0"/>
              </a:rPr>
              <a:t>jd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tajhska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m%fõiï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jqfkd;a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fudlo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fjkafka</a:t>
            </a:r>
            <a:r>
              <a:rPr lang="en-US" sz="2400" dirty="0" smtClean="0">
                <a:latin typeface="FMBindumathi" pitchFamily="2" charset="0"/>
              </a:rPr>
              <a:t>@</a:t>
            </a:r>
          </a:p>
          <a:p>
            <a:r>
              <a:rPr lang="en-US" sz="2400" dirty="0" err="1" smtClean="0">
                <a:latin typeface="FMBindumathi" pitchFamily="2" charset="0"/>
              </a:rPr>
              <a:t>iuk</a:t>
            </a:r>
            <a:r>
              <a:rPr lang="en-US" sz="2400" dirty="0" smtClean="0">
                <a:latin typeface="FMBindumathi" pitchFamily="2" charset="0"/>
              </a:rPr>
              <a:t>&lt;</a:t>
            </a:r>
            <a:r>
              <a:rPr lang="en-US" sz="2400" dirty="0" err="1" smtClean="0">
                <a:latin typeface="FMBindumathi" pitchFamily="2" charset="0"/>
              </a:rPr>
              <a:t>fhla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fjkjd</a:t>
            </a:r>
            <a:r>
              <a:rPr lang="en-US" sz="2400" dirty="0" smtClean="0">
                <a:latin typeface="FMBindumathi" pitchFamily="2" charset="0"/>
              </a:rPr>
              <a:t>' </a:t>
            </a:r>
            <a:r>
              <a:rPr lang="en-US" sz="2400" dirty="0" err="1" smtClean="0">
                <a:latin typeface="FMBindumathi" pitchFamily="2" charset="0"/>
              </a:rPr>
              <a:t>thd</a:t>
            </a:r>
            <a:r>
              <a:rPr lang="en-US" sz="2400" dirty="0" smtClean="0">
                <a:latin typeface="FMBindumathi" pitchFamily="2" charset="0"/>
              </a:rPr>
              <a:t> ,</a:t>
            </a:r>
            <a:r>
              <a:rPr lang="en-US" sz="2400" dirty="0" err="1" smtClean="0">
                <a:latin typeface="FMBindumathi" pitchFamily="2" charset="0"/>
              </a:rPr>
              <a:t>iaik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olskak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iqÿiqlï</a:t>
            </a:r>
            <a:r>
              <a:rPr lang="en-US" sz="2400" dirty="0" smtClean="0">
                <a:latin typeface="FMBindumathi" pitchFamily="2" charset="0"/>
              </a:rPr>
              <a:t> ,</a:t>
            </a:r>
            <a:r>
              <a:rPr lang="en-US" sz="2400" dirty="0" err="1" smtClean="0">
                <a:latin typeface="FMBindumathi" pitchFamily="2" charset="0"/>
              </a:rPr>
              <a:t>nkjd</a:t>
            </a:r>
            <a:endParaRPr lang="en-US" sz="2400" dirty="0" smtClean="0">
              <a:latin typeface="FMBindumathi" pitchFamily="2" charset="0"/>
            </a:endParaRPr>
          </a:p>
          <a:p>
            <a:r>
              <a:rPr lang="en-US" sz="2400" dirty="0" smtClean="0">
                <a:latin typeface="FMBindumathi" pitchFamily="2" charset="0"/>
              </a:rPr>
              <a:t>,</a:t>
            </a:r>
            <a:r>
              <a:rPr lang="en-US" sz="2400" dirty="0" err="1" smtClean="0">
                <a:latin typeface="FMBindumathi" pitchFamily="2" charset="0"/>
              </a:rPr>
              <a:t>iaik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olskak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yeuodu</a:t>
            </a:r>
            <a:r>
              <a:rPr lang="en-US" sz="2400" dirty="0" smtClean="0">
                <a:latin typeface="FMBindumathi" pitchFamily="2" charset="0"/>
              </a:rPr>
              <a:t> W! </a:t>
            </a:r>
            <a:r>
              <a:rPr lang="en-US" sz="2400" dirty="0" err="1" smtClean="0">
                <a:latin typeface="FMBindumathi" pitchFamily="2" charset="0"/>
              </a:rPr>
              <a:t>b.s,af,kak</a:t>
            </a:r>
            <a:r>
              <a:rPr lang="en-US" sz="2400" dirty="0" smtClean="0">
                <a:latin typeface="FMBindumathi" pitchFamily="2" charset="0"/>
              </a:rPr>
              <a:t> ´k</a:t>
            </a:r>
          </a:p>
          <a:p>
            <a:endParaRPr lang="en-US" sz="2400" dirty="0">
              <a:latin typeface="FMBindumathi" pitchFamily="2" charset="0"/>
            </a:endParaRPr>
          </a:p>
        </p:txBody>
      </p:sp>
      <p:sp>
        <p:nvSpPr>
          <p:cNvPr id="20482" name="AutoShape 2" descr="http://www.tooter4kids.com/LifeCycle/pup_but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http://www.tooter4kids.com/LifeCycle/pup_but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Butterf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05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FMBindumathi" pitchFamily="2" charset="0"/>
              </a:rPr>
              <a:t>iuk</a:t>
            </a:r>
            <a:r>
              <a:rPr lang="en-US" dirty="0" smtClean="0">
                <a:latin typeface="FMBindumathi" pitchFamily="2" charset="0"/>
              </a:rPr>
              <a:t>&lt;</a:t>
            </a:r>
            <a:r>
              <a:rPr lang="en-US" dirty="0" err="1" smtClean="0">
                <a:latin typeface="FMBindumathi" pitchFamily="2" charset="0"/>
              </a:rPr>
              <a:t>hdf.a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Ôú;h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FMBindumathi" pitchFamily="2" charset="0"/>
              </a:rPr>
              <a:t>;</a:t>
            </a:r>
            <a:r>
              <a:rPr lang="en-US" dirty="0" err="1" smtClean="0">
                <a:latin typeface="FMBindumathi" pitchFamily="2" charset="0"/>
              </a:rPr>
              <a:t>uqkq;a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ikaf;daIfhka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isg</a:t>
            </a:r>
            <a:endParaRPr lang="en-US" dirty="0" smtClean="0">
              <a:latin typeface="FMBindumathi" pitchFamily="2" charset="0"/>
            </a:endParaRPr>
          </a:p>
          <a:p>
            <a:r>
              <a:rPr lang="en-US" dirty="0" err="1" smtClean="0">
                <a:latin typeface="FMBindumathi" pitchFamily="2" charset="0"/>
              </a:rPr>
              <a:t>wks;a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whg</a:t>
            </a:r>
            <a:r>
              <a:rPr lang="en-US" dirty="0" smtClean="0">
                <a:latin typeface="FMBindumathi" pitchFamily="2" charset="0"/>
              </a:rPr>
              <a:t> ,</a:t>
            </a:r>
            <a:r>
              <a:rPr lang="en-US" dirty="0" err="1" smtClean="0">
                <a:latin typeface="FMBindumathi" pitchFamily="2" charset="0"/>
              </a:rPr>
              <a:t>iaik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fokjd</a:t>
            </a:r>
            <a:r>
              <a:rPr lang="en-US" dirty="0" smtClean="0">
                <a:latin typeface="FMBindumathi" pitchFamily="2" charset="0"/>
              </a:rPr>
              <a:t>'</a:t>
            </a:r>
          </a:p>
          <a:p>
            <a:r>
              <a:rPr lang="en-US" dirty="0" err="1" smtClean="0">
                <a:latin typeface="FMBindumathi" pitchFamily="2" charset="0"/>
              </a:rPr>
              <a:t>Bg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miafia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iuk</a:t>
            </a:r>
            <a:r>
              <a:rPr lang="en-US" dirty="0" smtClean="0">
                <a:latin typeface="FMBindumathi" pitchFamily="2" charset="0"/>
              </a:rPr>
              <a:t>&lt;</a:t>
            </a:r>
            <a:r>
              <a:rPr lang="en-US" dirty="0" err="1" smtClean="0">
                <a:latin typeface="FMBindumathi" pitchFamily="2" charset="0"/>
              </a:rPr>
              <a:t>hd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Ôj;a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jkafka</a:t>
            </a:r>
            <a:r>
              <a:rPr lang="en-US" dirty="0" smtClean="0">
                <a:latin typeface="FMBindumathi" pitchFamily="2" charset="0"/>
              </a:rPr>
              <a:t>@</a:t>
            </a:r>
          </a:p>
          <a:p>
            <a:pPr lvl="1"/>
            <a:r>
              <a:rPr lang="en-US" dirty="0" err="1" smtClean="0">
                <a:latin typeface="FMBindumathi" pitchFamily="2" charset="0"/>
              </a:rPr>
              <a:t>ldgj;a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lrorhla</a:t>
            </a:r>
            <a:r>
              <a:rPr lang="en-US" dirty="0" smtClean="0">
                <a:latin typeface="FMBindumathi" pitchFamily="2" charset="0"/>
              </a:rPr>
              <a:t> lr,o@</a:t>
            </a:r>
          </a:p>
          <a:p>
            <a:pPr lvl="1"/>
            <a:r>
              <a:rPr lang="en-US" dirty="0" err="1" smtClean="0">
                <a:latin typeface="FMBindumathi" pitchFamily="2" charset="0"/>
              </a:rPr>
              <a:t>wkqkaf.a</a:t>
            </a:r>
            <a:r>
              <a:rPr lang="en-US" dirty="0" smtClean="0">
                <a:latin typeface="FMBindumathi" pitchFamily="2" charset="0"/>
              </a:rPr>
              <a:t> ´m </a:t>
            </a:r>
            <a:r>
              <a:rPr lang="en-US" dirty="0" err="1" smtClean="0">
                <a:latin typeface="FMBindumathi" pitchFamily="2" charset="0"/>
              </a:rPr>
              <a:t>ÿm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fydh,o</a:t>
            </a:r>
            <a:r>
              <a:rPr lang="en-US" dirty="0" smtClean="0">
                <a:latin typeface="FMBindumathi" pitchFamily="2" charset="0"/>
              </a:rPr>
              <a:t>@</a:t>
            </a:r>
          </a:p>
          <a:p>
            <a:pPr lvl="1"/>
            <a:r>
              <a:rPr lang="en-US" dirty="0" err="1" smtClean="0">
                <a:latin typeface="FMBindumathi" pitchFamily="2" charset="0"/>
              </a:rPr>
              <a:t>wks;a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tlal</a:t>
            </a:r>
            <a:r>
              <a:rPr lang="en-US" dirty="0" smtClean="0">
                <a:latin typeface="FMBindumathi" pitchFamily="2" charset="0"/>
              </a:rPr>
              <a:t> ;</a:t>
            </a:r>
            <a:r>
              <a:rPr lang="en-US" dirty="0" err="1" smtClean="0">
                <a:latin typeface="FMBindumathi" pitchFamily="2" charset="0"/>
              </a:rPr>
              <a:t>ryfj,d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f.daß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od.kakjo</a:t>
            </a:r>
            <a:r>
              <a:rPr lang="en-US" dirty="0" smtClean="0">
                <a:latin typeface="FMBindumathi" pitchFamily="2" charset="0"/>
              </a:rPr>
              <a:t>@</a:t>
            </a:r>
          </a:p>
          <a:p>
            <a:endParaRPr lang="en-US" dirty="0" smtClean="0">
              <a:latin typeface="FMBindumathi" pitchFamily="2" charset="0"/>
            </a:endParaRPr>
          </a:p>
          <a:p>
            <a:r>
              <a:rPr lang="en-US" dirty="0" err="1" smtClean="0">
                <a:latin typeface="FMBindumathi" pitchFamily="2" charset="0"/>
              </a:rPr>
              <a:t>m,uqj</a:t>
            </a:r>
            <a:r>
              <a:rPr lang="en-US" dirty="0" smtClean="0">
                <a:latin typeface="FMBindumathi" pitchFamily="2" charset="0"/>
              </a:rPr>
              <a:t> ±&lt;</a:t>
            </a:r>
            <a:r>
              <a:rPr lang="en-US" dirty="0" err="1" smtClean="0">
                <a:latin typeface="FMBindumathi" pitchFamily="2" charset="0"/>
              </a:rPr>
              <a:t>nqfjlafj,d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ysgmq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i;d</a:t>
            </a:r>
            <a:r>
              <a:rPr lang="en-US" dirty="0" smtClean="0">
                <a:latin typeface="FMBindumathi" pitchFamily="2" charset="0"/>
              </a:rPr>
              <a:t> ±ka ,</a:t>
            </a:r>
            <a:r>
              <a:rPr lang="en-US" dirty="0" err="1" smtClean="0">
                <a:latin typeface="FMBindumathi" pitchFamily="2" charset="0"/>
              </a:rPr>
              <a:t>iaik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iuk</a:t>
            </a:r>
            <a:r>
              <a:rPr lang="en-US" dirty="0" smtClean="0">
                <a:latin typeface="FMBindumathi" pitchFamily="2" charset="0"/>
              </a:rPr>
              <a:t>&lt;</a:t>
            </a:r>
            <a:r>
              <a:rPr lang="en-US" dirty="0" err="1" smtClean="0">
                <a:latin typeface="FMBindumathi" pitchFamily="2" charset="0"/>
              </a:rPr>
              <a:t>fhla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fj,d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n,kak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we;sù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we;s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fjki</a:t>
            </a:r>
            <a:endParaRPr lang="en-US" dirty="0" smtClean="0">
              <a:latin typeface="FMBindumathi" pitchFamily="2" charset="0"/>
            </a:endParaRPr>
          </a:p>
          <a:p>
            <a:r>
              <a:rPr lang="en-US" dirty="0" err="1" smtClean="0">
                <a:latin typeface="FMBindumathi" pitchFamily="2" charset="0"/>
              </a:rPr>
              <a:t>n,kak</a:t>
            </a:r>
            <a:r>
              <a:rPr lang="en-US" dirty="0" smtClean="0">
                <a:latin typeface="FMBindumathi" pitchFamily="2" charset="0"/>
              </a:rPr>
              <a:t> Tnf.a </a:t>
            </a:r>
            <a:r>
              <a:rPr lang="en-US" dirty="0" err="1" smtClean="0">
                <a:latin typeface="FMBindumathi" pitchFamily="2" charset="0"/>
              </a:rPr>
              <a:t>f.j;af;a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fldhs</a:t>
            </a:r>
            <a:r>
              <a:rPr lang="en-US" dirty="0" smtClean="0">
                <a:latin typeface="FMBindumathi" pitchFamily="2" charset="0"/>
              </a:rPr>
              <a:t> ;</a:t>
            </a:r>
            <a:r>
              <a:rPr lang="en-US" dirty="0" err="1" smtClean="0">
                <a:latin typeface="FMBindumathi" pitchFamily="2" charset="0"/>
              </a:rPr>
              <a:t>rï</a:t>
            </a:r>
            <a:r>
              <a:rPr lang="en-US" dirty="0" smtClean="0">
                <a:latin typeface="FMBindumathi" pitchFamily="2" charset="0"/>
              </a:rPr>
              <a:t> ,</a:t>
            </a:r>
            <a:r>
              <a:rPr lang="en-US" dirty="0" err="1" smtClean="0">
                <a:latin typeface="FMBindumathi" pitchFamily="2" charset="0"/>
              </a:rPr>
              <a:t>iaik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iuk</a:t>
            </a:r>
            <a:r>
              <a:rPr lang="en-US" dirty="0" smtClean="0">
                <a:latin typeface="FMBindumathi" pitchFamily="2" charset="0"/>
              </a:rPr>
              <a:t>&lt;</a:t>
            </a:r>
            <a:r>
              <a:rPr lang="en-US" dirty="0" err="1" smtClean="0">
                <a:latin typeface="FMBindumathi" pitchFamily="2" charset="0"/>
              </a:rPr>
              <a:t>fhda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mshdUkjo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lsh</a:t>
            </a:r>
            <a:r>
              <a:rPr lang="en-US" dirty="0" smtClean="0">
                <a:latin typeface="FMBindumathi" pitchFamily="2" charset="0"/>
              </a:rPr>
              <a:t>,</a:t>
            </a:r>
            <a:r>
              <a:rPr lang="en-US" dirty="0" smtClean="0">
                <a:latin typeface="FMBindumathi"/>
              </a:rPr>
              <a:t>@</a:t>
            </a:r>
          </a:p>
          <a:p>
            <a:r>
              <a:rPr lang="en-US" dirty="0" err="1" smtClean="0">
                <a:latin typeface="FMBindumathi"/>
              </a:rPr>
              <a:t>wms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tjqkayg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lror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lrkjo@kE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wms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ta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iuk</a:t>
            </a:r>
            <a:r>
              <a:rPr lang="en-US" dirty="0" smtClean="0">
                <a:latin typeface="FMBindumathi"/>
              </a:rPr>
              <a:t>&lt;</a:t>
            </a:r>
            <a:r>
              <a:rPr lang="en-US" dirty="0" err="1" smtClean="0">
                <a:latin typeface="FMBindumathi"/>
              </a:rPr>
              <a:t>hskaf.a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Èyd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n,,d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f,dl</a:t>
            </a:r>
            <a:r>
              <a:rPr lang="en-US" dirty="0" smtClean="0">
                <a:latin typeface="FMBindumathi"/>
              </a:rPr>
              <a:t>= </a:t>
            </a:r>
            <a:r>
              <a:rPr lang="en-US" dirty="0" err="1" smtClean="0">
                <a:latin typeface="FMBindumathi"/>
              </a:rPr>
              <a:t>i</a:t>
            </a:r>
            <a:r>
              <a:rPr lang="en-US" dirty="0" smtClean="0">
                <a:latin typeface="FMBindumathi"/>
              </a:rPr>
              <a:t>;=</a:t>
            </a:r>
            <a:r>
              <a:rPr lang="en-US" dirty="0" err="1" smtClean="0">
                <a:latin typeface="FMBindumathi"/>
              </a:rPr>
              <a:t>gla</a:t>
            </a:r>
            <a:r>
              <a:rPr lang="en-US" dirty="0" smtClean="0">
                <a:latin typeface="FMBindumathi"/>
              </a:rPr>
              <a:t> ,</a:t>
            </a:r>
            <a:r>
              <a:rPr lang="en-US" dirty="0" err="1" smtClean="0">
                <a:latin typeface="FMBindumathi"/>
              </a:rPr>
              <a:t>nkjd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tfyu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i</a:t>
            </a:r>
            <a:r>
              <a:rPr lang="en-US" dirty="0" smtClean="0">
                <a:latin typeface="FMBindumathi"/>
              </a:rPr>
              <a:t>;=g ,</a:t>
            </a:r>
            <a:r>
              <a:rPr lang="en-US" dirty="0" err="1" smtClean="0">
                <a:latin typeface="FMBindumathi"/>
              </a:rPr>
              <a:t>nkak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mqreÿjqfkd;a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fyd`ohsfkao</a:t>
            </a:r>
            <a:r>
              <a:rPr lang="en-US" dirty="0" smtClean="0">
                <a:latin typeface="FMBindumathi"/>
              </a:rPr>
              <a:t>@</a:t>
            </a:r>
            <a:endParaRPr lang="en-US" dirty="0">
              <a:latin typeface="FMBindumathi" pitchFamily="2" charset="0"/>
            </a:endParaRPr>
          </a:p>
        </p:txBody>
      </p:sp>
      <p:pic>
        <p:nvPicPr>
          <p:cNvPr id="23554" name="Picture 2" descr="http://www.naturetrek.co.uk/pics/st_butterfly_conserv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1785" y="0"/>
            <a:ext cx="2192216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867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FMBindumathi" pitchFamily="2" charset="0"/>
              </a:rPr>
              <a:t>wmg ,</a:t>
            </a:r>
            <a:r>
              <a:rPr lang="en-US" dirty="0" err="1" smtClean="0">
                <a:latin typeface="FMBindumathi" pitchFamily="2" charset="0"/>
              </a:rPr>
              <a:t>iaik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fok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iuk</a:t>
            </a:r>
            <a:r>
              <a:rPr lang="en-US" dirty="0" smtClean="0">
                <a:latin typeface="FMBindumathi" pitchFamily="2" charset="0"/>
              </a:rPr>
              <a:t>&lt;</a:t>
            </a:r>
            <a:r>
              <a:rPr lang="en-US" dirty="0" err="1" smtClean="0">
                <a:latin typeface="FMBindumathi" pitchFamily="2" charset="0"/>
              </a:rPr>
              <a:t>hdf.a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ryi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 smtClean="0">
                <a:latin typeface="FMBindumathi" pitchFamily="2" charset="0"/>
              </a:rPr>
              <a:t>yeuodug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Wfoag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ysret</a:t>
            </a:r>
            <a:r>
              <a:rPr lang="en-US" sz="2400" dirty="0" smtClean="0">
                <a:latin typeface="FMBindumathi" pitchFamily="2" charset="0"/>
              </a:rPr>
              <a:t>&lt;</a:t>
            </a:r>
            <a:r>
              <a:rPr lang="en-US" sz="2400" dirty="0" err="1" smtClean="0">
                <a:latin typeface="FMBindumathi" pitchFamily="2" charset="0"/>
              </a:rPr>
              <a:t>sh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ke;sjqfkd;a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iuk</a:t>
            </a:r>
            <a:r>
              <a:rPr lang="en-US" sz="2400" dirty="0" smtClean="0">
                <a:latin typeface="FMBindumathi" pitchFamily="2" charset="0"/>
              </a:rPr>
              <a:t>&lt;hl=g </a:t>
            </a:r>
            <a:r>
              <a:rPr lang="en-US" sz="2400" dirty="0" err="1" smtClean="0">
                <a:latin typeface="FMBindumathi" pitchFamily="2" charset="0"/>
              </a:rPr>
              <a:t>mshdôh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yelso</a:t>
            </a:r>
            <a:r>
              <a:rPr lang="en-US" sz="2400" dirty="0" smtClean="0">
                <a:latin typeface="FMBindumathi" pitchFamily="2" charset="0"/>
              </a:rPr>
              <a:t>@</a:t>
            </a:r>
          </a:p>
          <a:p>
            <a:r>
              <a:rPr lang="en-US" sz="2400" dirty="0" err="1" smtClean="0">
                <a:latin typeface="FMBindumathi" pitchFamily="2" charset="0"/>
              </a:rPr>
              <a:t>ke</a:t>
            </a:r>
            <a:r>
              <a:rPr lang="en-US" sz="2400" dirty="0" smtClean="0">
                <a:latin typeface="FMBindumathi" pitchFamily="2" charset="0"/>
              </a:rPr>
              <a:t>;</a:t>
            </a:r>
            <a:r>
              <a:rPr lang="en-US" sz="2400" dirty="0" smtClean="0"/>
              <a:t>, </a:t>
            </a:r>
            <a:r>
              <a:rPr lang="en-US" sz="2400" dirty="0" err="1" smtClean="0">
                <a:latin typeface="FMBindumathi" pitchFamily="2" charset="0"/>
              </a:rPr>
              <a:t>iuk</a:t>
            </a:r>
            <a:r>
              <a:rPr lang="en-US" sz="2400" dirty="0" smtClean="0">
                <a:latin typeface="FMBindumathi" pitchFamily="2" charset="0"/>
              </a:rPr>
              <a:t>&lt;hl=</a:t>
            </a:r>
            <a:r>
              <a:rPr lang="en-US" sz="2400" dirty="0" err="1" smtClean="0">
                <a:latin typeface="FMBindumathi" pitchFamily="2" charset="0"/>
              </a:rPr>
              <a:t>f.a</a:t>
            </a:r>
            <a:r>
              <a:rPr lang="en-US" sz="2400" dirty="0" smtClean="0">
                <a:latin typeface="FMBindumathi" pitchFamily="2" charset="0"/>
              </a:rPr>
              <a:t> ;</a:t>
            </a:r>
            <a:r>
              <a:rPr lang="en-US" sz="2400" dirty="0" err="1" smtClean="0">
                <a:latin typeface="FMBindumathi" pitchFamily="2" charset="0"/>
              </a:rPr>
              <a:t>gq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yeÈ</a:t>
            </a:r>
            <a:r>
              <a:rPr lang="en-US" sz="2400" dirty="0" smtClean="0">
                <a:latin typeface="FMBindumathi" pitchFamily="2" charset="0"/>
              </a:rPr>
              <a:t>, ;</a:t>
            </a:r>
            <a:r>
              <a:rPr lang="en-US" sz="2400" dirty="0" err="1" smtClean="0">
                <a:latin typeface="FMBindumathi" pitchFamily="2" charset="0"/>
              </a:rPr>
              <a:t>sfhkafka</a:t>
            </a:r>
            <a:r>
              <a:rPr lang="en-US" sz="2400" dirty="0" smtClean="0">
                <a:latin typeface="FMBindumathi" pitchFamily="2" charset="0"/>
              </a:rPr>
              <a:t> iq¾h </a:t>
            </a:r>
            <a:r>
              <a:rPr lang="en-US" sz="2400" dirty="0" err="1" smtClean="0">
                <a:latin typeface="FMBindumathi" pitchFamily="2" charset="0"/>
              </a:rPr>
              <a:t>fldaI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j,sk</a:t>
            </a:r>
            <a:r>
              <a:rPr lang="en-US" sz="2400" dirty="0" smtClean="0">
                <a:latin typeface="FMBindumathi" pitchFamily="2" charset="0"/>
              </a:rPr>
              <a:t>‘</a:t>
            </a:r>
          </a:p>
          <a:p>
            <a:r>
              <a:rPr lang="en-US" sz="2400" dirty="0" err="1" smtClean="0">
                <a:latin typeface="FMBindumathi" pitchFamily="2" charset="0"/>
                <a:cs typeface="David Transparent" pitchFamily="2" charset="-79"/>
              </a:rPr>
              <a:t>ta</a:t>
            </a:r>
            <a:r>
              <a:rPr lang="en-US" sz="2400" dirty="0" smtClean="0">
                <a:latin typeface="FMBindumathi" pitchFamily="2" charset="0"/>
                <a:cs typeface="David Transparent" pitchFamily="2" charset="-79"/>
              </a:rPr>
              <a:t> </a:t>
            </a:r>
            <a:r>
              <a:rPr lang="en-US" sz="2400" dirty="0" err="1" smtClean="0">
                <a:latin typeface="FMBindumathi" pitchFamily="2" charset="0"/>
                <a:cs typeface="David Transparent" pitchFamily="2" charset="-79"/>
              </a:rPr>
              <a:t>Yla;sfhka</a:t>
            </a:r>
            <a:r>
              <a:rPr lang="en-US" sz="2400" dirty="0" smtClean="0">
                <a:latin typeface="FMBindumathi" pitchFamily="2" charset="0"/>
                <a:cs typeface="David Transparent" pitchFamily="2" charset="-79"/>
              </a:rPr>
              <a:t> ;</a:t>
            </a:r>
            <a:r>
              <a:rPr lang="en-US" sz="2400" dirty="0" err="1" smtClean="0">
                <a:latin typeface="FMBindumathi" pitchFamily="2" charset="0"/>
                <a:cs typeface="David Transparent" pitchFamily="2" charset="-79"/>
              </a:rPr>
              <a:t>uhs</a:t>
            </a:r>
            <a:r>
              <a:rPr lang="en-US" sz="2400" dirty="0" smtClean="0">
                <a:latin typeface="FMBindumathi" pitchFamily="2" charset="0"/>
                <a:cs typeface="David Transparent" pitchFamily="2" charset="-79"/>
              </a:rPr>
              <a:t> </a:t>
            </a:r>
            <a:r>
              <a:rPr lang="en-US" sz="2400" dirty="0" err="1" smtClean="0">
                <a:latin typeface="FMBindumathi" pitchFamily="2" charset="0"/>
                <a:cs typeface="David Transparent" pitchFamily="2" charset="-79"/>
              </a:rPr>
              <a:t>iuk</a:t>
            </a:r>
            <a:r>
              <a:rPr lang="en-US" sz="2400" dirty="0" smtClean="0">
                <a:latin typeface="FMBindumathi" pitchFamily="2" charset="0"/>
                <a:cs typeface="David Transparent" pitchFamily="2" charset="-79"/>
              </a:rPr>
              <a:t>&lt;</a:t>
            </a:r>
            <a:r>
              <a:rPr lang="en-US" sz="2400" dirty="0" err="1" smtClean="0">
                <a:latin typeface="FMBindumathi" pitchFamily="2" charset="0"/>
                <a:cs typeface="David Transparent" pitchFamily="2" charset="-79"/>
              </a:rPr>
              <a:t>hd</a:t>
            </a:r>
            <a:r>
              <a:rPr lang="en-US" sz="2400" dirty="0" smtClean="0">
                <a:latin typeface="FMBindumathi" pitchFamily="2" charset="0"/>
                <a:cs typeface="David Transparent" pitchFamily="2" charset="-79"/>
              </a:rPr>
              <a:t> </a:t>
            </a:r>
            <a:r>
              <a:rPr lang="en-US" sz="2400" dirty="0" err="1" smtClean="0">
                <a:latin typeface="FMBindumathi" pitchFamily="2" charset="0"/>
                <a:cs typeface="David Transparent" pitchFamily="2" charset="-79"/>
              </a:rPr>
              <a:t>oji</a:t>
            </a:r>
            <a:r>
              <a:rPr lang="en-US" sz="2400" dirty="0" smtClean="0">
                <a:latin typeface="FMBindumathi" pitchFamily="2" charset="0"/>
                <a:cs typeface="David Transparent" pitchFamily="2" charset="-79"/>
              </a:rPr>
              <a:t> </a:t>
            </a:r>
            <a:r>
              <a:rPr lang="en-US" sz="2400" dirty="0" err="1" smtClean="0">
                <a:latin typeface="FMBindumathi" pitchFamily="2" charset="0"/>
                <a:cs typeface="David Transparent" pitchFamily="2" charset="-79"/>
              </a:rPr>
              <a:t>mgka.kafka</a:t>
            </a:r>
            <a:endParaRPr lang="en-US" sz="2400" dirty="0" smtClean="0">
              <a:latin typeface="FMBindumathi" pitchFamily="2" charset="0"/>
              <a:cs typeface="David Transparent" pitchFamily="2" charset="-79"/>
            </a:endParaRPr>
          </a:p>
          <a:p>
            <a:r>
              <a:rPr lang="en-US" sz="2400" dirty="0" err="1" smtClean="0">
                <a:latin typeface="FMBindumathi" pitchFamily="2" charset="0"/>
                <a:cs typeface="David Transparent" pitchFamily="2" charset="-79"/>
              </a:rPr>
              <a:t>wmsg</a:t>
            </a:r>
            <a:r>
              <a:rPr lang="en-US" sz="2400" dirty="0" smtClean="0">
                <a:latin typeface="FMBindumathi" pitchFamily="2" charset="0"/>
                <a:cs typeface="David Transparent" pitchFamily="2" charset="-79"/>
              </a:rPr>
              <a:t> </a:t>
            </a:r>
            <a:r>
              <a:rPr lang="en-US" sz="2400" dirty="0" err="1" smtClean="0">
                <a:latin typeface="FMBindumathi" pitchFamily="2" charset="0"/>
                <a:cs typeface="David Transparent" pitchFamily="2" charset="-79"/>
              </a:rPr>
              <a:t>wfma</a:t>
            </a:r>
            <a:r>
              <a:rPr lang="en-US" sz="2400" dirty="0" smtClean="0">
                <a:latin typeface="FMBindumathi" pitchFamily="2" charset="0"/>
                <a:cs typeface="David Transparent" pitchFamily="2" charset="-79"/>
              </a:rPr>
              <a:t> </a:t>
            </a:r>
            <a:r>
              <a:rPr lang="en-US" sz="2400" dirty="0" err="1" smtClean="0">
                <a:latin typeface="FMBindumathi" pitchFamily="2" charset="0"/>
                <a:cs typeface="David Transparent" pitchFamily="2" charset="-79"/>
              </a:rPr>
              <a:t>Ôú;h</a:t>
            </a:r>
            <a:r>
              <a:rPr lang="en-US" sz="2400" dirty="0" smtClean="0">
                <a:latin typeface="FMBindumathi" pitchFamily="2" charset="0"/>
                <a:cs typeface="David Transparent" pitchFamily="2" charset="-79"/>
              </a:rPr>
              <a:t> mgka.kak </a:t>
            </a:r>
            <a:r>
              <a:rPr lang="en-US" sz="2400" dirty="0" err="1" smtClean="0">
                <a:latin typeface="FMBindumathi" pitchFamily="2" charset="0"/>
                <a:cs typeface="David Transparent" pitchFamily="2" charset="-79"/>
              </a:rPr>
              <a:t>Woõ</a:t>
            </a:r>
            <a:r>
              <a:rPr lang="en-US" sz="2400" dirty="0" smtClean="0">
                <a:latin typeface="FMBindumathi" pitchFamily="2" charset="0"/>
                <a:cs typeface="David Transparent" pitchFamily="2" charset="-79"/>
              </a:rPr>
              <a:t> </a:t>
            </a:r>
            <a:r>
              <a:rPr lang="en-US" sz="2400" dirty="0" err="1" smtClean="0">
                <a:latin typeface="FMBindumathi" pitchFamily="2" charset="0"/>
                <a:cs typeface="David Transparent" pitchFamily="2" charset="-79"/>
              </a:rPr>
              <a:t>lrk</a:t>
            </a:r>
            <a:r>
              <a:rPr lang="en-US" sz="2400" dirty="0" smtClean="0">
                <a:latin typeface="FMBindumathi" pitchFamily="2" charset="0"/>
                <a:cs typeface="David Transparent" pitchFamily="2" charset="-79"/>
              </a:rPr>
              <a:t> </a:t>
            </a:r>
            <a:r>
              <a:rPr lang="en-US" sz="2400" dirty="0" err="1" smtClean="0">
                <a:latin typeface="FMBindumathi" pitchFamily="2" charset="0"/>
                <a:cs typeface="David Transparent" pitchFamily="2" charset="-79"/>
              </a:rPr>
              <a:t>fï</a:t>
            </a:r>
            <a:r>
              <a:rPr lang="en-US" sz="2400" dirty="0" smtClean="0">
                <a:latin typeface="FMBindumathi" pitchFamily="2" charset="0"/>
                <a:cs typeface="David Transparent" pitchFamily="2" charset="-79"/>
              </a:rPr>
              <a:t> iQ¾Hhd </a:t>
            </a:r>
            <a:r>
              <a:rPr lang="en-US" sz="2400" dirty="0" err="1" smtClean="0">
                <a:latin typeface="FMBindumathi" pitchFamily="2" charset="0"/>
                <a:cs typeface="David Transparent" pitchFamily="2" charset="-79"/>
              </a:rPr>
              <a:t>ljqo</a:t>
            </a:r>
            <a:endParaRPr lang="en-US" sz="2400" dirty="0" smtClean="0">
              <a:latin typeface="FMBindumathi" pitchFamily="2" charset="0"/>
              <a:cs typeface="David Transparent" pitchFamily="2" charset="-79"/>
            </a:endParaRPr>
          </a:p>
          <a:p>
            <a:pPr lvl="1">
              <a:buNone/>
            </a:pPr>
            <a:r>
              <a:rPr lang="en-US" sz="2400" dirty="0" smtClean="0">
                <a:latin typeface="Engravers MT" pitchFamily="18" charset="0"/>
                <a:cs typeface="David Transparent" pitchFamily="2" charset="-79"/>
              </a:rPr>
              <a:t>                     </a:t>
            </a:r>
            <a:r>
              <a:rPr lang="en-US" sz="2400" dirty="0" err="1" smtClean="0">
                <a:latin typeface="FMBindumathi" pitchFamily="2" charset="0"/>
                <a:cs typeface="David Transparent" pitchFamily="2" charset="-79"/>
              </a:rPr>
              <a:t>fÊiq</a:t>
            </a:r>
            <a:r>
              <a:rPr lang="en-US" sz="2400" dirty="0" smtClean="0">
                <a:latin typeface="FMBindumathi" pitchFamily="2" charset="0"/>
                <a:cs typeface="David Transparent" pitchFamily="2" charset="-79"/>
              </a:rPr>
              <a:t>;=</a:t>
            </a:r>
            <a:r>
              <a:rPr lang="en-US" sz="2400" dirty="0" err="1" smtClean="0">
                <a:latin typeface="FMBindumathi" pitchFamily="2" charset="0"/>
                <a:cs typeface="David Transparent" pitchFamily="2" charset="-79"/>
              </a:rPr>
              <a:t>ud</a:t>
            </a:r>
            <a:endParaRPr lang="en-US" sz="2400" dirty="0" smtClean="0">
              <a:latin typeface="Engravers MT" pitchFamily="18" charset="0"/>
              <a:cs typeface="David Transparent" pitchFamily="2" charset="-79"/>
            </a:endParaRPr>
          </a:p>
          <a:p>
            <a:r>
              <a:rPr lang="en-US" sz="2400" dirty="0" err="1" smtClean="0">
                <a:latin typeface="FMBindumathi" pitchFamily="2" charset="0"/>
              </a:rPr>
              <a:t>tal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ksid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iEuodu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Wfoa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wms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  <a:cs typeface="David Transparent" pitchFamily="2" charset="-79"/>
              </a:rPr>
              <a:t>fÊiq</a:t>
            </a:r>
            <a:r>
              <a:rPr lang="en-US" sz="2400" dirty="0" smtClean="0">
                <a:latin typeface="FMBindumathi" pitchFamily="2" charset="0"/>
                <a:cs typeface="David Transparent" pitchFamily="2" charset="-79"/>
              </a:rPr>
              <a:t>;=</a:t>
            </a:r>
            <a:r>
              <a:rPr lang="en-US" sz="2400" dirty="0" err="1" smtClean="0">
                <a:latin typeface="FMBindumathi" pitchFamily="2" charset="0"/>
                <a:cs typeface="David Transparent" pitchFamily="2" charset="-79"/>
              </a:rPr>
              <a:t>ud</a:t>
            </a:r>
            <a:r>
              <a:rPr lang="en-US" sz="2400" dirty="0" smtClean="0">
                <a:latin typeface="FMBindumathi" pitchFamily="2" charset="0"/>
                <a:cs typeface="David Transparent" pitchFamily="2" charset="-79"/>
              </a:rPr>
              <a:t> </a:t>
            </a:r>
            <a:r>
              <a:rPr lang="en-US" sz="2400" dirty="0" err="1" smtClean="0">
                <a:latin typeface="FMBindumathi" pitchFamily="2" charset="0"/>
                <a:cs typeface="David Transparent" pitchFamily="2" charset="-79"/>
              </a:rPr>
              <a:t>iu</a:t>
            </a:r>
            <a:r>
              <a:rPr lang="en-US" sz="2400" dirty="0" smtClean="0">
                <a:latin typeface="FMBindumathi" pitchFamily="2" charset="0"/>
                <a:cs typeface="David Transparent" pitchFamily="2" charset="-79"/>
              </a:rPr>
              <a:t>`. </a:t>
            </a:r>
            <a:r>
              <a:rPr lang="en-US" sz="2400" dirty="0" err="1" smtClean="0">
                <a:latin typeface="FMBindumathi" pitchFamily="2" charset="0"/>
                <a:cs typeface="David Transparent" pitchFamily="2" charset="-79"/>
              </a:rPr>
              <a:t>iïnkaO;djhla</a:t>
            </a:r>
            <a:r>
              <a:rPr lang="en-US" sz="2400" dirty="0" smtClean="0">
                <a:latin typeface="FMBindumathi" pitchFamily="2" charset="0"/>
                <a:cs typeface="David Transparent" pitchFamily="2" charset="-79"/>
              </a:rPr>
              <a:t> f.dvke.sh </a:t>
            </a:r>
            <a:r>
              <a:rPr lang="en-US" sz="2400" dirty="0" err="1" smtClean="0">
                <a:latin typeface="FMBindumathi" pitchFamily="2" charset="0"/>
                <a:cs typeface="David Transparent" pitchFamily="2" charset="-79"/>
              </a:rPr>
              <a:t>hq</a:t>
            </a:r>
            <a:r>
              <a:rPr lang="en-US" sz="2400" dirty="0" smtClean="0">
                <a:latin typeface="FMBindumathi" pitchFamily="2" charset="0"/>
                <a:cs typeface="David Transparent" pitchFamily="2" charset="-79"/>
              </a:rPr>
              <a:t>;=h</a:t>
            </a:r>
          </a:p>
          <a:p>
            <a:r>
              <a:rPr lang="en-US" sz="2400" dirty="0" err="1" smtClean="0">
                <a:latin typeface="FMBindumathi" pitchFamily="2" charset="0"/>
                <a:cs typeface="David Transparent" pitchFamily="2" charset="-79"/>
              </a:rPr>
              <a:t>th</a:t>
            </a:r>
            <a:r>
              <a:rPr lang="en-US" sz="2400" dirty="0" smtClean="0">
                <a:latin typeface="FMBindumathi" pitchFamily="2" charset="0"/>
                <a:cs typeface="David Transparent" pitchFamily="2" charset="-79"/>
              </a:rPr>
              <a:t> </a:t>
            </a:r>
            <a:r>
              <a:rPr lang="en-US" sz="2400" dirty="0" err="1" smtClean="0">
                <a:latin typeface="FMBindumathi" pitchFamily="2" charset="0"/>
                <a:cs typeface="David Transparent" pitchFamily="2" charset="-79"/>
              </a:rPr>
              <a:t>f.dvke`.sug</a:t>
            </a:r>
            <a:r>
              <a:rPr lang="en-US" sz="2400" dirty="0" smtClean="0">
                <a:latin typeface="FMBindumathi" pitchFamily="2" charset="0"/>
                <a:cs typeface="David Transparent" pitchFamily="2" charset="-79"/>
              </a:rPr>
              <a:t> </a:t>
            </a:r>
            <a:r>
              <a:rPr lang="en-US" sz="2400" dirty="0" err="1" smtClean="0">
                <a:latin typeface="FMBindumathi" pitchFamily="2" charset="0"/>
                <a:cs typeface="David Transparent" pitchFamily="2" charset="-79"/>
              </a:rPr>
              <a:t>wmsg</a:t>
            </a:r>
            <a:r>
              <a:rPr lang="en-US" sz="2400" dirty="0" smtClean="0">
                <a:latin typeface="FMBindumathi" pitchFamily="2" charset="0"/>
                <a:cs typeface="David Transparent" pitchFamily="2" charset="-79"/>
              </a:rPr>
              <a:t> </a:t>
            </a:r>
            <a:r>
              <a:rPr lang="en-US" sz="2400" dirty="0" err="1" smtClean="0">
                <a:latin typeface="FMBindumathi" pitchFamily="2" charset="0"/>
                <a:cs typeface="David Transparent" pitchFamily="2" charset="-79"/>
              </a:rPr>
              <a:t>ußh</a:t>
            </a:r>
            <a:r>
              <a:rPr lang="en-US" sz="2400" dirty="0" smtClean="0">
                <a:latin typeface="FMBindumathi" pitchFamily="2" charset="0"/>
                <a:cs typeface="David Transparent" pitchFamily="2" charset="-79"/>
              </a:rPr>
              <a:t>;=</a:t>
            </a:r>
            <a:r>
              <a:rPr lang="en-US" sz="2400" dirty="0" err="1" smtClean="0">
                <a:latin typeface="FMBindumathi" pitchFamily="2" charset="0"/>
                <a:cs typeface="David Transparent" pitchFamily="2" charset="-79"/>
              </a:rPr>
              <a:t>óh</a:t>
            </a:r>
            <a:r>
              <a:rPr lang="en-US" sz="2400" dirty="0" smtClean="0">
                <a:latin typeface="FMBindumathi" pitchFamily="2" charset="0"/>
                <a:cs typeface="David Transparent" pitchFamily="2" charset="-79"/>
              </a:rPr>
              <a:t> </a:t>
            </a:r>
            <a:r>
              <a:rPr lang="en-US" sz="2400" dirty="0" err="1" smtClean="0">
                <a:latin typeface="FMBindumathi" pitchFamily="2" charset="0"/>
                <a:cs typeface="David Transparent" pitchFamily="2" charset="-79"/>
              </a:rPr>
              <a:t>Woú</a:t>
            </a:r>
            <a:r>
              <a:rPr lang="en-US" sz="2400" dirty="0" smtClean="0">
                <a:latin typeface="FMBindumathi" pitchFamily="2" charset="0"/>
                <a:cs typeface="David Transparent" pitchFamily="2" charset="-79"/>
              </a:rPr>
              <a:t> </a:t>
            </a:r>
            <a:r>
              <a:rPr lang="en-US" sz="2400" dirty="0" err="1" smtClean="0">
                <a:latin typeface="FMBindumathi" pitchFamily="2" charset="0"/>
                <a:cs typeface="David Transparent" pitchFamily="2" charset="-79"/>
              </a:rPr>
              <a:t>fjkjd</a:t>
            </a:r>
            <a:endParaRPr lang="en-US" sz="2400" dirty="0" smtClean="0">
              <a:latin typeface="FMBindumathi" pitchFamily="2" charset="0"/>
              <a:cs typeface="David Transparent" pitchFamily="2" charset="-79"/>
            </a:endParaRPr>
          </a:p>
          <a:p>
            <a:r>
              <a:rPr lang="en-US" sz="4000" dirty="0" err="1" smtClean="0">
                <a:latin typeface="FMBindumathi" pitchFamily="2" charset="0"/>
                <a:cs typeface="David Transparent" pitchFamily="2" charset="-79"/>
              </a:rPr>
              <a:t>wehs</a:t>
            </a:r>
            <a:r>
              <a:rPr lang="en-US" sz="4000" dirty="0" smtClean="0">
                <a:latin typeface="FMBindumathi" pitchFamily="2" charset="0"/>
                <a:cs typeface="David Transparent" pitchFamily="2" charset="-79"/>
              </a:rPr>
              <a:t> </a:t>
            </a:r>
            <a:r>
              <a:rPr lang="en-US" sz="4000" dirty="0" err="1" smtClean="0">
                <a:latin typeface="FMBindumathi" pitchFamily="2" charset="0"/>
                <a:cs typeface="David Transparent" pitchFamily="2" charset="-79"/>
              </a:rPr>
              <a:t>ußh</a:t>
            </a:r>
            <a:r>
              <a:rPr lang="en-US" sz="4000" dirty="0" smtClean="0">
                <a:latin typeface="FMBindumathi" pitchFamily="2" charset="0"/>
                <a:cs typeface="David Transparent" pitchFamily="2" charset="-79"/>
              </a:rPr>
              <a:t>;=ó</a:t>
            </a:r>
            <a:r>
              <a:rPr lang="en-US" sz="4000" dirty="0" smtClean="0">
                <a:latin typeface="FMBindumathi"/>
                <a:cs typeface="David Transparent" pitchFamily="2" charset="-79"/>
              </a:rPr>
              <a:t>@</a:t>
            </a:r>
            <a:endParaRPr lang="en-US" sz="4000" dirty="0" smtClean="0">
              <a:latin typeface="FMBindumathi" pitchFamily="2" charset="0"/>
            </a:endParaRPr>
          </a:p>
          <a:p>
            <a:endParaRPr lang="en-US" dirty="0">
              <a:latin typeface="FMBindumathi" pitchFamily="2" charset="0"/>
            </a:endParaRPr>
          </a:p>
        </p:txBody>
      </p:sp>
      <p:pic>
        <p:nvPicPr>
          <p:cNvPr id="21506" name="Picture 2" descr="Jesus_praying.jpg Jesus Praying image by jrpjaz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"/>
            <a:ext cx="2286000" cy="1632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FMBindumathi" pitchFamily="2" charset="0"/>
              </a:rPr>
              <a:t>iuk</a:t>
            </a:r>
            <a:r>
              <a:rPr lang="en-US" dirty="0" smtClean="0">
                <a:latin typeface="FMBindumathi" pitchFamily="2" charset="0"/>
              </a:rPr>
              <a:t>&lt;hdf.kaa </a:t>
            </a:r>
            <a:r>
              <a:rPr lang="en-US" dirty="0" err="1" smtClean="0">
                <a:latin typeface="FMBindumathi" pitchFamily="2" charset="0"/>
              </a:rPr>
              <a:t>wmsg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bf.k.kak</a:t>
            </a:r>
            <a:r>
              <a:rPr lang="en-US" dirty="0" smtClean="0">
                <a:latin typeface="FMBindumathi" pitchFamily="2" charset="0"/>
              </a:rPr>
              <a:t> ;</a:t>
            </a:r>
            <a:r>
              <a:rPr lang="en-US" dirty="0" err="1" smtClean="0">
                <a:latin typeface="FMBindumathi" pitchFamily="2" charset="0"/>
              </a:rPr>
              <a:t>sfnkafka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764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FMBindumathi" pitchFamily="2" charset="0"/>
              </a:rPr>
              <a:t>oe</a:t>
            </a:r>
            <a:r>
              <a:rPr lang="en-US" sz="2400" b="1" dirty="0" smtClean="0">
                <a:latin typeface="FMBindumathi" pitchFamily="2" charset="0"/>
              </a:rPr>
              <a:t>&lt;</a:t>
            </a:r>
            <a:r>
              <a:rPr lang="en-US" sz="2400" b="1" dirty="0" err="1" smtClean="0">
                <a:latin typeface="FMBindumathi" pitchFamily="2" charset="0"/>
              </a:rPr>
              <a:t>Tqjd</a:t>
            </a:r>
            <a:r>
              <a:rPr lang="en-US" sz="2400" b="1" dirty="0" smtClean="0">
                <a:latin typeface="FMBindumathi" pitchFamily="2" charset="0"/>
              </a:rPr>
              <a:t> </a:t>
            </a:r>
            <a:r>
              <a:rPr lang="en-US" sz="2400" b="1" dirty="0" err="1" smtClean="0">
                <a:latin typeface="FMBindumathi" pitchFamily="2" charset="0"/>
              </a:rPr>
              <a:t>fldaI</a:t>
            </a:r>
            <a:r>
              <a:rPr lang="en-US" sz="2400" b="1" dirty="0" smtClean="0">
                <a:latin typeface="FMBindumathi" pitchFamily="2" charset="0"/>
              </a:rPr>
              <a:t> .; </a:t>
            </a:r>
            <a:r>
              <a:rPr lang="en-US" sz="2400" b="1" dirty="0" err="1" smtClean="0">
                <a:latin typeface="FMBindumathi" pitchFamily="2" charset="0"/>
              </a:rPr>
              <a:t>fjkafka</a:t>
            </a:r>
            <a:r>
              <a:rPr lang="en-US" sz="2400" b="1" dirty="0" smtClean="0">
                <a:latin typeface="FMBindumathi" pitchFamily="2" charset="0"/>
              </a:rPr>
              <a:t> </a:t>
            </a:r>
            <a:r>
              <a:rPr lang="en-US" sz="2400" b="1" dirty="0" err="1" smtClean="0">
                <a:latin typeface="FMBindumathi" pitchFamily="2" charset="0"/>
              </a:rPr>
              <a:t>ksoyia</a:t>
            </a:r>
            <a:r>
              <a:rPr lang="en-US" sz="2400" b="1" dirty="0" smtClean="0">
                <a:latin typeface="FMBindumathi" pitchFamily="2" charset="0"/>
              </a:rPr>
              <a:t>  </a:t>
            </a:r>
            <a:r>
              <a:rPr lang="en-US" sz="2400" b="1" dirty="0" err="1" smtClean="0">
                <a:latin typeface="FMBindumathi" pitchFamily="2" charset="0"/>
              </a:rPr>
              <a:t>leu;af;ka</a:t>
            </a:r>
            <a:endParaRPr lang="en-US" sz="2400" b="1" dirty="0">
              <a:latin typeface="FMBindumathi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17526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FMBindumathi" pitchFamily="2" charset="0"/>
              </a:rPr>
              <a:t>fldaI</a:t>
            </a:r>
            <a:r>
              <a:rPr lang="en-US" sz="2400" b="1" dirty="0" smtClean="0">
                <a:latin typeface="FMBindumathi" pitchFamily="2" charset="0"/>
              </a:rPr>
              <a:t> .; </a:t>
            </a:r>
            <a:r>
              <a:rPr lang="en-US" sz="2400" b="1" dirty="0" err="1" smtClean="0">
                <a:latin typeface="FMBindumathi" pitchFamily="2" charset="0"/>
              </a:rPr>
              <a:t>jsu</a:t>
            </a:r>
            <a:endParaRPr lang="en-US" sz="2400" b="1" dirty="0">
              <a:latin typeface="FMBindumathi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3048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FMBindumathi" pitchFamily="2" charset="0"/>
              </a:rPr>
              <a:t>ms&lt;</a:t>
            </a:r>
            <a:r>
              <a:rPr lang="en-US" sz="2400" b="1" dirty="0" err="1" smtClean="0">
                <a:latin typeface="FMBindumathi" pitchFamily="2" charset="0"/>
              </a:rPr>
              <a:t>jd</a:t>
            </a:r>
            <a:endParaRPr lang="en-US" sz="2400" b="1" dirty="0">
              <a:latin typeface="FMBindumathi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5181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FMBindumathi" pitchFamily="2" charset="0"/>
              </a:rPr>
              <a:t>iuk</a:t>
            </a:r>
            <a:r>
              <a:rPr lang="en-US" sz="2400" b="1" dirty="0" smtClean="0">
                <a:latin typeface="FMBindumathi" pitchFamily="2" charset="0"/>
              </a:rPr>
              <a:t>&lt;</a:t>
            </a:r>
            <a:r>
              <a:rPr lang="en-US" sz="2400" b="1" dirty="0" err="1" smtClean="0">
                <a:latin typeface="FMBindumathi" pitchFamily="2" charset="0"/>
              </a:rPr>
              <a:t>hd</a:t>
            </a:r>
            <a:endParaRPr lang="en-US" sz="2400" b="1" dirty="0">
              <a:latin typeface="FMBindumathi" pitchFamily="2" charset="0"/>
            </a:endParaRPr>
          </a:p>
        </p:txBody>
      </p:sp>
      <p:sp>
        <p:nvSpPr>
          <p:cNvPr id="8" name="Right Bracket 7"/>
          <p:cNvSpPr/>
          <p:nvPr/>
        </p:nvSpPr>
        <p:spPr>
          <a:xfrm>
            <a:off x="6705600" y="3657600"/>
            <a:ext cx="381000" cy="1295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0" y="53340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FMBindumathi" pitchFamily="2" charset="0"/>
              </a:rPr>
              <a:t>fndfydu</a:t>
            </a:r>
            <a:endParaRPr lang="en-US" b="1" dirty="0" smtClean="0">
              <a:latin typeface="FMBindumathi" pitchFamily="2" charset="0"/>
            </a:endParaRPr>
          </a:p>
          <a:p>
            <a:r>
              <a:rPr lang="en-US" b="1" dirty="0" err="1" smtClean="0">
                <a:latin typeface="FMBindumathi" pitchFamily="2" charset="0"/>
              </a:rPr>
              <a:t>m%fjsYfuka</a:t>
            </a:r>
            <a:endParaRPr lang="en-US" b="1" dirty="0" smtClean="0">
              <a:latin typeface="FMBindumathi" pitchFamily="2" charset="0"/>
            </a:endParaRPr>
          </a:p>
          <a:p>
            <a:endParaRPr lang="en-US" b="1" dirty="0">
              <a:latin typeface="FMBindumathi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47244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FMBindumathi" pitchFamily="2" charset="0"/>
              </a:rPr>
              <a:t>yeuodu</a:t>
            </a:r>
            <a:r>
              <a:rPr lang="en-US" sz="2000" b="1" dirty="0" smtClean="0">
                <a:latin typeface="FMBindumathi" pitchFamily="2" charset="0"/>
              </a:rPr>
              <a:t> </a:t>
            </a:r>
            <a:r>
              <a:rPr lang="en-US" sz="2000" b="1" dirty="0" err="1" smtClean="0">
                <a:latin typeface="FMBindumathi" pitchFamily="2" charset="0"/>
              </a:rPr>
              <a:t>ikaf;dIfhka</a:t>
            </a:r>
            <a:endParaRPr lang="en-US" sz="2000" b="1" dirty="0">
              <a:latin typeface="FMBindumathi" pitchFamily="2" charset="0"/>
            </a:endParaRPr>
          </a:p>
        </p:txBody>
      </p:sp>
      <p:pic>
        <p:nvPicPr>
          <p:cNvPr id="52226" name="Picture 2" descr="http://www.easttennesseewildflowers.com/images/Monarch_chrysalis1.JPG"/>
          <p:cNvPicPr>
            <a:picLocks noChangeAspect="1" noChangeArrowheads="1"/>
          </p:cNvPicPr>
          <p:nvPr/>
        </p:nvPicPr>
        <p:blipFill>
          <a:blip r:embed="rId2" cstate="print"/>
          <a:srcRect l="9690" r="3096" b="10666"/>
          <a:stretch>
            <a:fillRect/>
          </a:stretch>
        </p:blipFill>
        <p:spPr bwMode="auto">
          <a:xfrm>
            <a:off x="3733800" y="2590800"/>
            <a:ext cx="1503484" cy="1447800"/>
          </a:xfrm>
          <a:prstGeom prst="rect">
            <a:avLst/>
          </a:prstGeom>
          <a:noFill/>
        </p:spPr>
      </p:pic>
      <p:pic>
        <p:nvPicPr>
          <p:cNvPr id="52228" name="Picture 4" descr="http://www.richard-seaman.com/Wallpaper/Nature/Caterpillars/VietnameseCaterpillarOnHairyLe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19400"/>
            <a:ext cx="1625600" cy="1219200"/>
          </a:xfrm>
          <a:prstGeom prst="rect">
            <a:avLst/>
          </a:prstGeom>
          <a:noFill/>
        </p:spPr>
      </p:pic>
      <p:sp>
        <p:nvSpPr>
          <p:cNvPr id="13" name="Right Arrow 12"/>
          <p:cNvSpPr/>
          <p:nvPr/>
        </p:nvSpPr>
        <p:spPr>
          <a:xfrm>
            <a:off x="2209800" y="3124200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230" name="Picture 6" descr="http://jeremyandsandyhudson.com/wp-content/uploads/monarch-butterfly-born.jpg"/>
          <p:cNvPicPr>
            <a:picLocks noChangeAspect="1" noChangeArrowheads="1"/>
          </p:cNvPicPr>
          <p:nvPr/>
        </p:nvPicPr>
        <p:blipFill>
          <a:blip r:embed="rId4"/>
          <a:srcRect l="14000" r="28667" b="5085"/>
          <a:stretch>
            <a:fillRect/>
          </a:stretch>
        </p:blipFill>
        <p:spPr bwMode="auto">
          <a:xfrm>
            <a:off x="7696200" y="3505200"/>
            <a:ext cx="1066800" cy="1823484"/>
          </a:xfrm>
          <a:prstGeom prst="rect">
            <a:avLst/>
          </a:prstGeom>
          <a:noFill/>
        </p:spPr>
      </p:pic>
      <p:pic>
        <p:nvPicPr>
          <p:cNvPr id="52232" name="Picture 8" descr="http://going-well.com/wp/wp-content/uploads/2009/06/laughing-baby-cropp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5314949"/>
            <a:ext cx="1608712" cy="1543051"/>
          </a:xfrm>
          <a:prstGeom prst="rect">
            <a:avLst/>
          </a:prstGeom>
          <a:noFill/>
        </p:spPr>
      </p:pic>
      <p:pic>
        <p:nvPicPr>
          <p:cNvPr id="52234" name="Picture 10" descr="http://www.cssplay.co.uk/menu/slides/butterfl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5029200"/>
            <a:ext cx="2133600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838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86200" y="4343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05800" y="571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38800" y="6096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laire\Desktop\Teacher Presentation\I_have_a_ques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FMBindumathi" pitchFamily="2" charset="0"/>
              </a:rPr>
              <a:t>ukqIfhda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lshkafka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ljqo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667000"/>
            <a:ext cx="6139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FMBindumathi" pitchFamily="2" charset="0"/>
              </a:rPr>
              <a:t>f,dalfha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mK</a:t>
            </a:r>
            <a:r>
              <a:rPr lang="en-US" sz="2800" dirty="0" smtClean="0">
                <a:latin typeface="FMBindumathi" pitchFamily="2" charset="0"/>
              </a:rPr>
              <a:t> ;</a:t>
            </a:r>
            <a:r>
              <a:rPr lang="en-US" sz="2800" dirty="0" err="1" smtClean="0">
                <a:latin typeface="FMBindumathi" pitchFamily="2" charset="0"/>
              </a:rPr>
              <a:t>sfhkafka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Ôúka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j.S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lsho</a:t>
            </a:r>
            <a:r>
              <a:rPr lang="en-US" sz="2800" dirty="0" smtClean="0">
                <a:latin typeface="FMBindumathi" pitchFamily="2" charset="0"/>
              </a:rPr>
              <a:t>@</a:t>
            </a:r>
            <a:endParaRPr lang="en-US" sz="2800" dirty="0">
              <a:latin typeface="FMBindumathi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3352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rno Pro Smbd Caption" pitchFamily="18" charset="0"/>
              </a:rPr>
              <a:t>2</a:t>
            </a:r>
            <a:endParaRPr lang="en-US" sz="6000" dirty="0">
              <a:latin typeface="Arno Pro Smbd Captio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4343400"/>
            <a:ext cx="27671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FMBindumathi" pitchFamily="2" charset="0"/>
              </a:rPr>
              <a:t>tajdkñ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	1. </a:t>
            </a:r>
            <a:r>
              <a:rPr lang="en-US" sz="2400" dirty="0" err="1" smtClean="0">
                <a:latin typeface="FMBindumathi" pitchFamily="2" charset="0"/>
              </a:rPr>
              <a:t>i;a</a:t>
            </a:r>
            <a:r>
              <a:rPr lang="en-US" sz="2400" dirty="0" smtClean="0">
                <a:latin typeface="FMBindumathi" pitchFamily="2" charset="0"/>
              </a:rPr>
              <a:t>;=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2. </a:t>
            </a:r>
            <a:r>
              <a:rPr lang="en-US" sz="2400" dirty="0" smtClean="0">
                <a:latin typeface="FMBindumathi" pitchFamily="2" charset="0"/>
              </a:rPr>
              <a:t>.</a:t>
            </a:r>
            <a:r>
              <a:rPr lang="en-US" sz="2400" dirty="0" err="1" smtClean="0">
                <a:latin typeface="FMBindumathi" pitchFamily="2" charset="0"/>
              </a:rPr>
              <a:t>iafld</a:t>
            </a:r>
            <a:r>
              <a:rPr lang="en-US" sz="2400" dirty="0" smtClean="0">
                <a:latin typeface="FMBindumathi" pitchFamily="2" charset="0"/>
              </a:rPr>
              <a:t>&lt;ka</a:t>
            </a:r>
          </a:p>
          <a:p>
            <a:r>
              <a:rPr lang="en-US" sz="2400" dirty="0"/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5638800"/>
            <a:ext cx="38106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FMBindumathi" pitchFamily="2" charset="0"/>
              </a:rPr>
              <a:t>i;d</a:t>
            </a:r>
            <a:r>
              <a:rPr lang="en-US" sz="6000" dirty="0" smtClean="0"/>
              <a:t> = </a:t>
            </a:r>
            <a:r>
              <a:rPr lang="en-US" sz="6000" dirty="0" err="1" smtClean="0">
                <a:latin typeface="FMBindumathi" pitchFamily="2" charset="0"/>
              </a:rPr>
              <a:t>Tn</a:t>
            </a:r>
            <a:r>
              <a:rPr lang="en-US" sz="6000" dirty="0" smtClean="0"/>
              <a:t> ?</a:t>
            </a:r>
            <a:endParaRPr lang="en-US" sz="6000" dirty="0"/>
          </a:p>
        </p:txBody>
      </p:sp>
      <p:pic>
        <p:nvPicPr>
          <p:cNvPr id="29698" name="Picture 2" descr="http://www.sap.com/global/images/tce/photo/62861_manSmil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3400"/>
            <a:ext cx="1295400" cy="1271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3048000"/>
            <a:ext cx="87895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 smtClean="0">
              <a:latin typeface="FMBindumathi" pitchFamily="2" charset="0"/>
            </a:endParaRPr>
          </a:p>
          <a:p>
            <a:r>
              <a:rPr lang="en-US" sz="2800" dirty="0" smtClean="0">
                <a:latin typeface="FMBindumathi" pitchFamily="2" charset="0"/>
              </a:rPr>
              <a:t>,</a:t>
            </a:r>
            <a:r>
              <a:rPr lang="en-US" sz="2800" dirty="0" err="1" smtClean="0">
                <a:latin typeface="FMBindumathi" pitchFamily="2" charset="0"/>
              </a:rPr>
              <a:t>sx.sl;ajh</a:t>
            </a:r>
            <a:r>
              <a:rPr lang="en-US" sz="2800" dirty="0" smtClean="0"/>
              <a:t>, </a:t>
            </a:r>
            <a:r>
              <a:rPr lang="en-US" sz="2800" dirty="0" err="1" smtClean="0">
                <a:latin typeface="FMBindumathi" pitchFamily="2" charset="0"/>
              </a:rPr>
              <a:t>jdiia:dk</a:t>
            </a:r>
            <a:r>
              <a:rPr lang="en-US" sz="2800" dirty="0" smtClean="0"/>
              <a:t>, </a:t>
            </a:r>
            <a:r>
              <a:rPr lang="en-US" sz="2800" dirty="0" err="1" smtClean="0">
                <a:latin typeface="FMBindumathi" pitchFamily="2" charset="0"/>
              </a:rPr>
              <a:t>we`ÿï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hkdÈ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uQ,sl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wjYH;djhkao</a:t>
            </a:r>
            <a:r>
              <a:rPr lang="en-US" sz="2800" dirty="0" smtClean="0"/>
              <a:t>?</a:t>
            </a:r>
          </a:p>
          <a:p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791200" y="1752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FMBindumathi" pitchFamily="2" charset="0"/>
              </a:rPr>
              <a:t>wdydr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1828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FMBindumathi" pitchFamily="2" charset="0"/>
              </a:rPr>
              <a:t>c,h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0" y="1828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FMBindumathi" pitchFamily="2" charset="0"/>
              </a:rPr>
              <a:t>jd;h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1828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FMBindumathi" pitchFamily="2" charset="0"/>
              </a:rPr>
              <a:t>fmdf</a:t>
            </a:r>
            <a:r>
              <a:rPr lang="en-US" dirty="0" smtClean="0">
                <a:latin typeface="FMBindumathi" pitchFamily="2" charset="0"/>
              </a:rPr>
              <a:t>&lt;</a:t>
            </a:r>
            <a:r>
              <a:rPr lang="en-US" dirty="0" err="1" smtClean="0">
                <a:latin typeface="FMBindumathi" pitchFamily="2" charset="0"/>
              </a:rPr>
              <a:t>dj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114800" y="1828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FMBindumathi" pitchFamily="2" charset="0"/>
              </a:rPr>
              <a:t>ysret</a:t>
            </a:r>
            <a:r>
              <a:rPr lang="en-US" dirty="0" smtClean="0">
                <a:latin typeface="FMBindumathi" pitchFamily="2" charset="0"/>
              </a:rPr>
              <a:t>&lt;</a:t>
            </a:r>
            <a:r>
              <a:rPr lang="en-US" dirty="0" err="1" smtClean="0">
                <a:latin typeface="FMBindumathi" pitchFamily="2" charset="0"/>
              </a:rPr>
              <a:t>sh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81400" y="5181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FMBindumathi" pitchFamily="2" charset="0"/>
              </a:rPr>
              <a:t>.</a:t>
            </a:r>
            <a:r>
              <a:rPr lang="en-US" sz="2400" b="1" dirty="0" err="1" smtClean="0">
                <a:latin typeface="FMBindumathi" pitchFamily="2" charset="0"/>
              </a:rPr>
              <a:t>skaor</a:t>
            </a:r>
            <a:endParaRPr lang="en-US" sz="2400" b="1" dirty="0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FMBindumathi" pitchFamily="2" charset="0"/>
              </a:rPr>
              <a:t>Ôú;fha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m%Odk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wjYH;d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85800" y="12192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FMBindumathi" pitchFamily="2" charset="0"/>
              </a:rPr>
              <a:t>ñksiqka</a:t>
            </a:r>
            <a:r>
              <a:rPr lang="en-US" dirty="0" smtClean="0">
                <a:latin typeface="FMBindumathi" pitchFamily="2" charset="0"/>
              </a:rPr>
              <a:t> .</a:t>
            </a:r>
            <a:r>
              <a:rPr lang="en-US" dirty="0" err="1" smtClean="0">
                <a:latin typeface="FMBindumathi" pitchFamily="2" charset="0"/>
              </a:rPr>
              <a:t>ia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</a:t>
            </a:r>
            <a:r>
              <a:rPr lang="en-US" dirty="0" smtClean="0">
                <a:latin typeface="FMBindumathi" pitchFamily="2" charset="0"/>
              </a:rPr>
              <a:t>;=ka </a:t>
            </a:r>
            <a:r>
              <a:rPr lang="en-US" dirty="0" err="1" smtClean="0">
                <a:latin typeface="FMBindumathi" pitchFamily="2" charset="0"/>
              </a:rPr>
              <a:t>i`oyd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wjYHh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uQ,sl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foaj,a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fudkjdo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33400" y="3657600"/>
            <a:ext cx="89114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MBindumathi" pitchFamily="2" charset="0"/>
              </a:rPr>
              <a:t>			</a:t>
            </a:r>
          </a:p>
          <a:p>
            <a:r>
              <a:rPr lang="en-US" dirty="0" smtClean="0">
                <a:latin typeface="FMBindumathi" pitchFamily="2" charset="0"/>
              </a:rPr>
              <a:t>			</a:t>
            </a:r>
            <a:r>
              <a:rPr lang="en-US" dirty="0" err="1" smtClean="0">
                <a:latin typeface="FMBindumathi" pitchFamily="2" charset="0"/>
              </a:rPr>
              <a:t>ke</a:t>
            </a:r>
            <a:r>
              <a:rPr lang="en-US" dirty="0" smtClean="0">
                <a:latin typeface="FMBindumathi" pitchFamily="2" charset="0"/>
              </a:rPr>
              <a:t>;</a:t>
            </a:r>
          </a:p>
          <a:p>
            <a:r>
              <a:rPr lang="en-US" sz="2400" dirty="0" err="1" smtClean="0">
                <a:latin typeface="FMBindumathi" pitchFamily="2" charset="0"/>
              </a:rPr>
              <a:t>uQ,sl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wjYH;djhka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hkq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tu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øjHhka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fkdue;sj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Ôj;a</a:t>
            </a:r>
            <a:r>
              <a:rPr lang="en-US" sz="2400" dirty="0" smtClean="0">
                <a:latin typeface="FMBindumathi" pitchFamily="2" charset="0"/>
              </a:rPr>
              <a:t> ùug </a:t>
            </a:r>
            <a:r>
              <a:rPr lang="en-US" sz="2400" dirty="0" err="1" smtClean="0">
                <a:latin typeface="FMBindumathi" pitchFamily="2" charset="0"/>
              </a:rPr>
              <a:t>neßluhs</a:t>
            </a:r>
            <a:r>
              <a:rPr lang="en-US" sz="2400" dirty="0" smtClean="0">
                <a:latin typeface="FMBindumathi" pitchFamily="2" charset="0"/>
              </a:rPr>
              <a:t> </a:t>
            </a:r>
          </a:p>
          <a:p>
            <a:r>
              <a:rPr lang="en-US" sz="2400" dirty="0" err="1" smtClean="0">
                <a:latin typeface="FMBindumathi" pitchFamily="2" charset="0"/>
              </a:rPr>
              <a:t>ke;akï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tu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øjH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ke;sjqfkd;a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wms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fl,skau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uefrkjd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609600" y="4495800"/>
            <a:ext cx="91871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FMBindumathi" pitchFamily="2" charset="0"/>
            </a:endParaRPr>
          </a:p>
          <a:p>
            <a:r>
              <a:rPr lang="en-US" sz="2400" dirty="0" err="1" smtClean="0">
                <a:latin typeface="FMBindumathi" pitchFamily="2" charset="0"/>
              </a:rPr>
              <a:t>kuq;a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ukqIHhka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i`oyd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tl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uQ,øjHhla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jeämqr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wjYHhhs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th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fudllao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609600" y="5943600"/>
            <a:ext cx="4083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FMBindumathi" pitchFamily="2" charset="0"/>
              </a:rPr>
              <a:t>taksid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ukqIHhd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if;la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fkdfõ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09600" y="6488668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MBindumathi" pitchFamily="2" charset="0"/>
              </a:rPr>
              <a:t>;</a:t>
            </a:r>
            <a:r>
              <a:rPr lang="en-US" sz="2400" dirty="0" err="1" smtClean="0">
                <a:latin typeface="FMBindumathi" pitchFamily="2" charset="0"/>
              </a:rPr>
              <a:t>uka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if;la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hehs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is;k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ñksiqka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i</a:t>
            </a:r>
            <a:r>
              <a:rPr lang="en-US" sz="2400" dirty="0" smtClean="0">
                <a:latin typeface="FMBindumathi" pitchFamily="2" charset="0"/>
              </a:rPr>
              <a:t>;=ka </a:t>
            </a:r>
            <a:r>
              <a:rPr lang="en-US" sz="2400" dirty="0" err="1" smtClean="0">
                <a:latin typeface="FMBindumathi" pitchFamily="2" charset="0"/>
              </a:rPr>
              <a:t>f,i</a:t>
            </a:r>
            <a:r>
              <a:rPr lang="en-US" sz="2400" dirty="0" smtClean="0">
                <a:latin typeface="FMBindumathi" pitchFamily="2" charset="0"/>
              </a:rPr>
              <a:t> yeisf¾</a:t>
            </a:r>
            <a:r>
              <a:rPr lang="en-US" sz="2400" dirty="0" smtClean="0"/>
              <a:t>!!!</a:t>
            </a:r>
            <a:endParaRPr lang="en-US" sz="2400" dirty="0"/>
          </a:p>
        </p:txBody>
      </p:sp>
      <p:pic>
        <p:nvPicPr>
          <p:cNvPr id="16386" name="Picture 2" descr="http://www.all-creatures.org/hope/img/earth-ligh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133600"/>
            <a:ext cx="914400" cy="919625"/>
          </a:xfrm>
          <a:prstGeom prst="rect">
            <a:avLst/>
          </a:prstGeom>
          <a:noFill/>
        </p:spPr>
      </p:pic>
      <p:pic>
        <p:nvPicPr>
          <p:cNvPr id="16388" name="Picture 4" descr="http://yalesustainability.files.wordpress.com/2007/12/bottled-wat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D3567"/>
              </a:clrFrom>
              <a:clrTo>
                <a:srgbClr val="1D356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2133600"/>
            <a:ext cx="838200" cy="1034411"/>
          </a:xfrm>
          <a:prstGeom prst="rect">
            <a:avLst/>
          </a:prstGeom>
          <a:noFill/>
        </p:spPr>
      </p:pic>
      <p:pic>
        <p:nvPicPr>
          <p:cNvPr id="16390" name="Picture 6" descr="http://www.michigan.gov/images/deq/DEQ_AirLogo_Clouds_222620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209800"/>
            <a:ext cx="1066800" cy="708422"/>
          </a:xfrm>
          <a:prstGeom prst="rect">
            <a:avLst/>
          </a:prstGeom>
          <a:noFill/>
        </p:spPr>
      </p:pic>
      <p:pic>
        <p:nvPicPr>
          <p:cNvPr id="16392" name="Picture 8" descr="http://devoted2jesus.files.wordpress.com/2009/05/sunlight1.jpg"/>
          <p:cNvPicPr>
            <a:picLocks noChangeAspect="1" noChangeArrowheads="1"/>
          </p:cNvPicPr>
          <p:nvPr/>
        </p:nvPicPr>
        <p:blipFill>
          <a:blip r:embed="rId5"/>
          <a:srcRect l="8444" t="18111" r="8889" b="20556"/>
          <a:stretch>
            <a:fillRect/>
          </a:stretch>
        </p:blipFill>
        <p:spPr bwMode="auto">
          <a:xfrm>
            <a:off x="4114800" y="2133600"/>
            <a:ext cx="1143000" cy="848032"/>
          </a:xfrm>
          <a:prstGeom prst="rect">
            <a:avLst/>
          </a:prstGeom>
          <a:noFill/>
        </p:spPr>
      </p:pic>
      <p:pic>
        <p:nvPicPr>
          <p:cNvPr id="16394" name="Picture 10" descr="http://www.motherearthnews.com/uploadedImages/Blogs/Relish!/Food-Safet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2133600"/>
            <a:ext cx="927100" cy="92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8" grpId="0"/>
      <p:bldP spid="19" grpId="0"/>
      <p:bldP spid="21" grpId="0"/>
      <p:bldP spid="27" grpId="0"/>
      <p:bldP spid="30" grpId="0"/>
      <p:bldP spid="32" grpId="0"/>
      <p:bldP spid="33" grpId="0"/>
      <p:bldP spid="35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nternational_new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5669"/>
            <a:ext cx="82573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MBindumathi" pitchFamily="2" charset="0"/>
              </a:rPr>
              <a:t>tfykusa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MBindumathi" pitchFamily="2" charset="0"/>
              </a:rPr>
              <a:t> </a:t>
            </a:r>
            <a:r>
              <a:rPr lang="en-US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MBindumathi" pitchFamily="2" charset="0"/>
              </a:rPr>
              <a:t>uf.a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MBindumathi" pitchFamily="2" charset="0"/>
              </a:rPr>
              <a:t> </a:t>
            </a:r>
            <a:r>
              <a:rPr lang="en-US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MBindumathi" pitchFamily="2" charset="0"/>
              </a:rPr>
              <a:t>iShdf.;a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MBindumathi" pitchFamily="2" charset="0"/>
              </a:rPr>
              <a:t> </a:t>
            </a:r>
            <a:r>
              <a:rPr lang="en-US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MBindumathi" pitchFamily="2" charset="0"/>
              </a:rPr>
              <a:t>iShdf.;a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MBindumathi" pitchFamily="2" charset="0"/>
              </a:rPr>
              <a:t> </a:t>
            </a:r>
            <a:r>
              <a:rPr lang="en-US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MBindumathi" pitchFamily="2" charset="0"/>
              </a:rPr>
              <a:t>iShd</a:t>
            </a:r>
            <a:endParaRPr lang="en-US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FMBindumathi" pitchFamily="2" charset="0"/>
            </a:endParaRPr>
          </a:p>
          <a:p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MBindumathi" pitchFamily="2" charset="0"/>
              </a:rPr>
              <a:t>              </a:t>
            </a:r>
            <a:r>
              <a:rPr lang="en-US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MBindumathi" pitchFamily="2" charset="0"/>
              </a:rPr>
              <a:t>if;la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MBindumathi" pitchFamily="2" charset="0"/>
              </a:rPr>
              <a:t> </a:t>
            </a:r>
            <a:r>
              <a:rPr lang="en-US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MBindumathi" pitchFamily="2" charset="0"/>
              </a:rPr>
              <a:t>fkfus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FMBindumath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629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FMBindumathi" pitchFamily="2" charset="0"/>
              </a:rPr>
              <a:t>.</a:t>
            </a:r>
            <a:r>
              <a:rPr lang="en-US" dirty="0" err="1" smtClean="0">
                <a:latin typeface="FMBindumathi" pitchFamily="2" charset="0"/>
              </a:rPr>
              <a:t>skaor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j,ska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fudllao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lrkak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mq¨jka</a:t>
            </a:r>
            <a:r>
              <a:rPr lang="en-US" dirty="0" smtClean="0">
                <a:latin typeface="FMBindumathi" pitchFamily="2" charset="0"/>
              </a:rPr>
              <a:t>@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26720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None/>
            </a:pPr>
            <a:r>
              <a:rPr lang="en-US" dirty="0" err="1" smtClean="0">
                <a:latin typeface="FMBindumathi" pitchFamily="2" charset="0"/>
              </a:rPr>
              <a:t>fyd`o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lEula</a:t>
            </a:r>
            <a:r>
              <a:rPr lang="en-US" dirty="0" smtClean="0">
                <a:latin typeface="FMBindumathi" pitchFamily="2" charset="0"/>
              </a:rPr>
              <a:t> yod.kak'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</a:p>
          <a:p>
            <a:pPr marL="457200" indent="-457200">
              <a:buNone/>
            </a:pPr>
            <a:r>
              <a:rPr lang="en-US" dirty="0" err="1" smtClean="0">
                <a:latin typeface="FMBindumathi" pitchFamily="2" charset="0"/>
              </a:rPr>
              <a:t>ñksfyla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urkak"mqÉpkak"lror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lrkak</a:t>
            </a:r>
            <a:r>
              <a:rPr lang="en-US" dirty="0" smtClean="0">
                <a:latin typeface="FMBindumathi" pitchFamily="2" charset="0"/>
              </a:rPr>
              <a:t> </a:t>
            </a:r>
          </a:p>
          <a:p>
            <a:pPr marL="457200" indent="-457200">
              <a:buNone/>
            </a:pPr>
            <a:r>
              <a:rPr lang="en-US" dirty="0" smtClean="0">
                <a:latin typeface="FMBindumathi" pitchFamily="2" charset="0"/>
              </a:rPr>
              <a:t>	.</a:t>
            </a:r>
            <a:r>
              <a:rPr lang="en-US" dirty="0" err="1" smtClean="0">
                <a:latin typeface="FMBindumathi" pitchFamily="2" charset="0"/>
              </a:rPr>
              <a:t>skaorg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iudk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ñksidf.a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YÍrfha</a:t>
            </a:r>
            <a:r>
              <a:rPr lang="en-US" dirty="0" smtClean="0">
                <a:latin typeface="FMBindumathi" pitchFamily="2" charset="0"/>
              </a:rPr>
              <a:t> ;</a:t>
            </a:r>
            <a:r>
              <a:rPr lang="en-US" dirty="0" err="1" smtClean="0">
                <a:latin typeface="FMBindumathi" pitchFamily="2" charset="0"/>
              </a:rPr>
              <a:t>sfhk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wjhjh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fudllao</a:t>
            </a:r>
            <a:r>
              <a:rPr lang="en-US" dirty="0" smtClean="0">
                <a:latin typeface="FMBindumathi" pitchFamily="2" charset="0"/>
              </a:rPr>
              <a:t>@</a:t>
            </a:r>
          </a:p>
          <a:p>
            <a:pPr marL="457200" indent="-457200">
              <a:buNone/>
            </a:pPr>
            <a:r>
              <a:rPr lang="en-US" dirty="0" smtClean="0">
                <a:latin typeface="FMBindumathi" pitchFamily="2" charset="0"/>
              </a:rPr>
              <a:t>			</a:t>
            </a:r>
            <a:r>
              <a:rPr lang="en-US" dirty="0" err="1" smtClean="0">
                <a:latin typeface="FMBindumathi" pitchFamily="2" charset="0"/>
              </a:rPr>
              <a:t>uki</a:t>
            </a:r>
            <a:endParaRPr lang="en-US" dirty="0" smtClean="0">
              <a:latin typeface="FMBindumathi" pitchFamily="2" charset="0"/>
            </a:endParaRPr>
          </a:p>
          <a:p>
            <a:pPr marL="457200" indent="-457200">
              <a:buNone/>
            </a:pPr>
            <a:r>
              <a:rPr lang="en-US" dirty="0" smtClean="0">
                <a:latin typeface="FMBindumathi" pitchFamily="2" charset="0"/>
              </a:rPr>
              <a:t>                 </a:t>
            </a:r>
          </a:p>
          <a:p>
            <a:pPr marL="457200" indent="-457200">
              <a:buNone/>
            </a:pPr>
            <a:r>
              <a:rPr lang="en-US" dirty="0" err="1" smtClean="0">
                <a:latin typeface="FMBindumathi" pitchFamily="2" charset="0"/>
              </a:rPr>
              <a:t>hym;a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foa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i`oyd</a:t>
            </a:r>
            <a:r>
              <a:rPr lang="en-US" dirty="0" smtClean="0">
                <a:latin typeface="FMBindumathi" pitchFamily="2" charset="0"/>
              </a:rPr>
              <a:t>  </a:t>
            </a:r>
            <a:r>
              <a:rPr lang="en-US" dirty="0" err="1" smtClean="0">
                <a:latin typeface="FMBindumathi" pitchFamily="2" charset="0"/>
              </a:rPr>
              <a:t>whym;a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foa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i`oyd</a:t>
            </a:r>
            <a:endParaRPr lang="en-US" dirty="0" smtClean="0">
              <a:latin typeface="FMBindumathi" pitchFamily="2" charset="0"/>
            </a:endParaRPr>
          </a:p>
          <a:p>
            <a:pPr marL="457200" indent="-457200">
              <a:buNone/>
            </a:pPr>
            <a:endParaRPr lang="en-US" dirty="0" smtClean="0">
              <a:latin typeface="FMBindumathi" pitchFamily="2" charset="0"/>
            </a:endParaRPr>
          </a:p>
          <a:p>
            <a:pPr marL="457200" indent="-457200">
              <a:buNone/>
            </a:pPr>
            <a:endParaRPr lang="en-US" dirty="0" smtClean="0">
              <a:latin typeface="FMBindumathi" pitchFamily="2" charset="0"/>
            </a:endParaRPr>
          </a:p>
          <a:p>
            <a:pPr marL="457200" indent="-457200">
              <a:buNone/>
            </a:pPr>
            <a:endParaRPr lang="en-US" dirty="0" smtClean="0">
              <a:latin typeface="FMBindumathi" pitchFamily="2" charset="0"/>
            </a:endParaRPr>
          </a:p>
          <a:p>
            <a:pPr marL="457200" indent="-457200">
              <a:buNone/>
            </a:pPr>
            <a:endParaRPr lang="en-US" dirty="0" smtClean="0">
              <a:latin typeface="FMBindumathi" pitchFamily="2" charset="0"/>
            </a:endParaRPr>
          </a:p>
          <a:p>
            <a:pPr marL="457200" indent="-457200">
              <a:buNone/>
            </a:pPr>
            <a:endParaRPr lang="en-US" dirty="0" smtClean="0">
              <a:latin typeface="FMBindumathi" pitchFamily="2" charset="0"/>
            </a:endParaRPr>
          </a:p>
          <a:p>
            <a:pPr marL="457200" indent="-457200">
              <a:buNone/>
            </a:pPr>
            <a:endParaRPr lang="en-US" dirty="0">
              <a:latin typeface="FMBindumathi" pitchFamily="2" charset="0"/>
            </a:endParaRPr>
          </a:p>
        </p:txBody>
      </p:sp>
      <p:pic>
        <p:nvPicPr>
          <p:cNvPr id="2054" name="Picture 6" descr="http://4.bp.blogspot.com/_XKqlkwHZVjY/SDmPfKH0XeI/AAAAAAAAALU/TxhgQwm6d_k/s320/burning+body+in+south+africa+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828800"/>
            <a:ext cx="3048000" cy="114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6" name="Picture 8" descr="http://cache.daylife.com/imageserve/02yEbnf18y79p/610x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75714" y="0"/>
            <a:ext cx="2068286" cy="1524000"/>
          </a:xfrm>
          <a:prstGeom prst="rect">
            <a:avLst/>
          </a:prstGeom>
          <a:noFill/>
        </p:spPr>
      </p:pic>
      <p:pic>
        <p:nvPicPr>
          <p:cNvPr id="2058" name="Picture 10" descr="http://www.cepolina.com/freephoto/f/other.food/barbeque.sausages.count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057400"/>
            <a:ext cx="2823633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Arrow Connector 6"/>
          <p:cNvCxnSpPr/>
          <p:nvPr/>
        </p:nvCxnSpPr>
        <p:spPr>
          <a:xfrm rot="5400000">
            <a:off x="2200858" y="4809542"/>
            <a:ext cx="533401" cy="515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2667000" y="48768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http://markdroberts.com/images/Mother-Teresa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5638800"/>
            <a:ext cx="1201783" cy="914400"/>
          </a:xfrm>
          <a:prstGeom prst="rect">
            <a:avLst/>
          </a:prstGeom>
          <a:noFill/>
        </p:spPr>
      </p:pic>
      <p:pic>
        <p:nvPicPr>
          <p:cNvPr id="12" name="Picture 8" descr="http://bp1.blogger.com/_-2KekVIIxHc/SIv-EK4AU4I/AAAAAAAAAFc/tpmtrhfDOG8/s400/bomb-blast-ahmedabad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5791200"/>
            <a:ext cx="1983483" cy="685800"/>
          </a:xfrm>
          <a:prstGeom prst="rect">
            <a:avLst/>
          </a:prstGeom>
          <a:noFill/>
        </p:spPr>
      </p:pic>
      <p:pic>
        <p:nvPicPr>
          <p:cNvPr id="13" name="Picture 4" descr="http://www.speakbindas.com/wp-content/uploads/2009/04/mind-power-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3886200"/>
            <a:ext cx="1219200" cy="1219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  <a:r>
              <a:rPr lang="en-US" dirty="0" err="1" smtClean="0">
                <a:latin typeface="FMBindumathi" pitchFamily="2" charset="0"/>
              </a:rPr>
              <a:t>i</a:t>
            </a:r>
            <a:r>
              <a:rPr lang="en-US" dirty="0" smtClean="0">
                <a:latin typeface="FMBindumathi" pitchFamily="2" charset="0"/>
              </a:rPr>
              <a:t>;=g </a:t>
            </a:r>
            <a:r>
              <a:rPr lang="en-US" dirty="0" err="1" smtClean="0">
                <a:latin typeface="FMBindumathi" pitchFamily="2" charset="0"/>
              </a:rPr>
              <a:t>ldgo</a:t>
            </a:r>
            <a:r>
              <a:rPr lang="en-US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dirty="0" smtClean="0">
                <a:latin typeface="FMBindumathi"/>
              </a:rPr>
              <a:t>	</a:t>
            </a:r>
            <a:r>
              <a:rPr lang="en-US" dirty="0" err="1" smtClean="0">
                <a:latin typeface="FMBindumathi"/>
              </a:rPr>
              <a:t>ugo</a:t>
            </a:r>
            <a:r>
              <a:rPr lang="en-US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dirty="0" smtClean="0">
                <a:latin typeface="FMBindumathi"/>
              </a:rPr>
              <a:t>	</a:t>
            </a:r>
            <a:r>
              <a:rPr lang="en-US" dirty="0" err="1" smtClean="0">
                <a:latin typeface="FMBindumathi"/>
              </a:rPr>
              <a:t>wmsgo</a:t>
            </a:r>
            <a:r>
              <a:rPr lang="en-US" dirty="0" smtClean="0">
                <a:latin typeface="FMBindumathi"/>
              </a:rPr>
              <a:t>@</a:t>
            </a:r>
          </a:p>
          <a:p>
            <a:r>
              <a:rPr lang="en-US" dirty="0" err="1" smtClean="0">
                <a:latin typeface="FMBindumathi"/>
              </a:rPr>
              <a:t>ug</a:t>
            </a:r>
            <a:r>
              <a:rPr lang="en-US" dirty="0" smtClean="0">
                <a:latin typeface="FMBindumathi"/>
              </a:rPr>
              <a:t> ;</a:t>
            </a:r>
            <a:r>
              <a:rPr lang="en-US" dirty="0" err="1" smtClean="0">
                <a:latin typeface="FMBindumathi"/>
              </a:rPr>
              <a:t>ksju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f,dalfha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Ôj;a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fjkak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mq¨jkao</a:t>
            </a:r>
            <a:r>
              <a:rPr lang="en-US" dirty="0" smtClean="0">
                <a:latin typeface="FMBindumathi"/>
              </a:rPr>
              <a:t>@</a:t>
            </a:r>
          </a:p>
          <a:p>
            <a:r>
              <a:rPr lang="en-US" dirty="0" smtClean="0">
                <a:latin typeface="FMBindumathi"/>
              </a:rPr>
              <a:t>wd;au¾:ldóka </a:t>
            </a:r>
            <a:r>
              <a:rPr lang="en-US" dirty="0" err="1" smtClean="0">
                <a:latin typeface="FMBindumathi"/>
              </a:rPr>
              <a:t>lshkafka</a:t>
            </a:r>
            <a:r>
              <a:rPr lang="en-US" dirty="0" smtClean="0">
                <a:latin typeface="FMBindumathi"/>
              </a:rPr>
              <a:t> ;</a:t>
            </a:r>
            <a:r>
              <a:rPr lang="en-US" dirty="0" err="1" smtClean="0">
                <a:latin typeface="FMBindumathi"/>
              </a:rPr>
              <a:t>uqkaf.a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i</a:t>
            </a:r>
            <a:r>
              <a:rPr lang="en-US" dirty="0" smtClean="0">
                <a:latin typeface="FMBindumathi"/>
              </a:rPr>
              <a:t>;=g </a:t>
            </a:r>
            <a:r>
              <a:rPr lang="en-US" dirty="0" err="1" smtClean="0">
                <a:latin typeface="FMBindumathi"/>
              </a:rPr>
              <a:t>w;aolskak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mq¨jka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whgo</a:t>
            </a:r>
            <a:r>
              <a:rPr lang="en-US" dirty="0" smtClean="0">
                <a:latin typeface="FMBindumathi"/>
              </a:rPr>
              <a:t>@</a:t>
            </a:r>
          </a:p>
          <a:p>
            <a:endParaRPr lang="en-US" dirty="0">
              <a:latin typeface="FMBindumathi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>
                <a:latin typeface="FMBindumathi" pitchFamily="2" charset="0"/>
              </a:rPr>
              <a:t>wms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ljqo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240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FMBindumathi" pitchFamily="2" charset="0"/>
              </a:rPr>
              <a:t>wms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ñksyg</a:t>
            </a:r>
            <a:r>
              <a:rPr lang="en-US" sz="2800" dirty="0" smtClean="0">
                <a:latin typeface="FMBindumathi" pitchFamily="2" charset="0"/>
              </a:rPr>
              <a:t> ˜</a:t>
            </a:r>
            <a:r>
              <a:rPr lang="en-US" sz="2800" dirty="0" err="1" smtClean="0">
                <a:latin typeface="FMBindumathi" pitchFamily="2" charset="0"/>
              </a:rPr>
              <a:t>ukqiaihd˜lshkafka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wehs</a:t>
            </a:r>
            <a:r>
              <a:rPr lang="en-US" sz="2800" dirty="0" smtClean="0">
                <a:latin typeface="FMBindumathi" pitchFamily="2" charset="0"/>
              </a:rPr>
              <a:t>@</a:t>
            </a:r>
          </a:p>
          <a:p>
            <a:r>
              <a:rPr lang="en-US" sz="2800" dirty="0" err="1" smtClean="0">
                <a:latin typeface="FMBindumathi" pitchFamily="2" charset="0"/>
              </a:rPr>
              <a:t>ukfika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Wiia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yskao</a:t>
            </a:r>
            <a:r>
              <a:rPr lang="en-US" sz="2800" dirty="0" smtClean="0">
                <a:latin typeface="FMBindumathi" pitchFamily="2" charset="0"/>
              </a:rPr>
              <a:t>'</a:t>
            </a:r>
            <a:endParaRPr lang="en-US" sz="2800" dirty="0">
              <a:latin typeface="FMBindumathi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124200"/>
            <a:ext cx="9288120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dirty="0" err="1" smtClean="0">
                <a:latin typeface="FMBindumathi" pitchFamily="2" charset="0"/>
              </a:rPr>
              <a:t>b;ska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ukfika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Wiia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kï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ñksiaiq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wehs</a:t>
            </a:r>
            <a:endParaRPr lang="en-US" sz="2800" dirty="0" smtClean="0">
              <a:latin typeface="FMBindumathi" pitchFamily="2" charset="0"/>
            </a:endParaRPr>
          </a:p>
          <a:p>
            <a:r>
              <a:rPr lang="en-US" sz="2800" dirty="0" smtClean="0">
                <a:latin typeface="FMBindumathi" pitchFamily="2" charset="0"/>
              </a:rPr>
              <a:t>.</a:t>
            </a:r>
            <a:r>
              <a:rPr lang="en-US" sz="2800" dirty="0" err="1" smtClean="0">
                <a:latin typeface="FMBindumathi" pitchFamily="2" charset="0"/>
              </a:rPr>
              <a:t>iafld</a:t>
            </a:r>
            <a:r>
              <a:rPr lang="en-US" sz="2800" dirty="0" smtClean="0">
                <a:latin typeface="FMBindumathi" pitchFamily="2" charset="0"/>
              </a:rPr>
              <a:t>&lt;ka </a:t>
            </a:r>
            <a:r>
              <a:rPr lang="en-US" sz="2800" dirty="0" err="1" smtClean="0">
                <a:latin typeface="FMBindumathi" pitchFamily="2" charset="0"/>
              </a:rPr>
              <a:t>i;a</a:t>
            </a:r>
            <a:r>
              <a:rPr lang="en-US" sz="2800" dirty="0" smtClean="0">
                <a:latin typeface="FMBindumathi" pitchFamily="2" charset="0"/>
              </a:rPr>
              <a:t>;=</a:t>
            </a:r>
            <a:r>
              <a:rPr lang="en-US" sz="2800" dirty="0" err="1" smtClean="0">
                <a:latin typeface="FMBindumathi" pitchFamily="2" charset="0"/>
              </a:rPr>
              <a:t>kag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jvd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fndfydu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lrorfhka"ikaf;daIfhka</a:t>
            </a:r>
            <a:r>
              <a:rPr lang="en-US" sz="2800" dirty="0" smtClean="0">
                <a:latin typeface="FMBindumathi" pitchFamily="2" charset="0"/>
              </a:rPr>
              <a:t> </a:t>
            </a:r>
          </a:p>
          <a:p>
            <a:r>
              <a:rPr lang="en-US" sz="2800" dirty="0" err="1" smtClean="0">
                <a:latin typeface="FMBindumathi" pitchFamily="2" charset="0"/>
              </a:rPr>
              <a:t>wvqj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Ôj;a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fjkafka</a:t>
            </a:r>
            <a:r>
              <a:rPr lang="en-US" sz="2800" dirty="0" smtClean="0">
                <a:latin typeface="FMBindumathi" pitchFamily="2" charset="0"/>
              </a:rPr>
              <a:t>'</a:t>
            </a:r>
          </a:p>
          <a:p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MBindumathi" pitchFamily="2" charset="0"/>
              </a:rPr>
              <a:t>	</a:t>
            </a:r>
          </a:p>
        </p:txBody>
      </p:sp>
      <p:pic>
        <p:nvPicPr>
          <p:cNvPr id="13314" name="Picture 2" descr=" Wallpapers · Technology &#10; Ubuntu - Linux for Human Beings!"/>
          <p:cNvPicPr>
            <a:picLocks noChangeAspect="1" noChangeArrowheads="1"/>
          </p:cNvPicPr>
          <p:nvPr/>
        </p:nvPicPr>
        <p:blipFill>
          <a:blip r:embed="rId2"/>
          <a:srcRect r="46667"/>
          <a:stretch>
            <a:fillRect/>
          </a:stretch>
        </p:blipFill>
        <p:spPr bwMode="auto">
          <a:xfrm>
            <a:off x="6705600" y="0"/>
            <a:ext cx="2438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 descr="http://neatorama.cachefly.net/images/2008-06/laughing-d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495800"/>
            <a:ext cx="2971800" cy="2362200"/>
          </a:xfrm>
          <a:prstGeom prst="rect">
            <a:avLst/>
          </a:prstGeom>
          <a:noFill/>
        </p:spPr>
      </p:pic>
      <p:pic>
        <p:nvPicPr>
          <p:cNvPr id="29700" name="Picture 4" descr="http://www-static.weddingbee.com/wp-content/uploads/2009/12/18/worry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1792" y="4191000"/>
            <a:ext cx="3565507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FMBindumathi" pitchFamily="2" charset="0"/>
              </a:rPr>
              <a:t>uki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úlD;s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ùu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FMBindumathi" pitchFamily="2" charset="0"/>
              </a:rPr>
              <a:t>	</a:t>
            </a:r>
            <a:r>
              <a:rPr lang="en-US" sz="3500" dirty="0" err="1" smtClean="0">
                <a:latin typeface="FMBindumathi" pitchFamily="2" charset="0"/>
              </a:rPr>
              <a:t>wms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ys;uq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wms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ksrej;a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mska</a:t>
            </a:r>
            <a:r>
              <a:rPr lang="en-US" sz="3500" dirty="0" smtClean="0">
                <a:latin typeface="FMBindumathi" pitchFamily="2" charset="0"/>
              </a:rPr>
              <a:t>;+r </a:t>
            </a:r>
            <a:r>
              <a:rPr lang="en-US" sz="3500" dirty="0" err="1" smtClean="0">
                <a:latin typeface="FMBindumathi" pitchFamily="2" charset="0"/>
              </a:rPr>
              <a:t>yeu;siafiu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n,kjd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lsh</a:t>
            </a:r>
            <a:r>
              <a:rPr lang="en-US" sz="3500" dirty="0" smtClean="0">
                <a:latin typeface="FMBindumathi" pitchFamily="2" charset="0"/>
              </a:rPr>
              <a:t>, </a:t>
            </a:r>
            <a:r>
              <a:rPr lang="en-US" sz="3500" dirty="0" err="1" smtClean="0">
                <a:latin typeface="FMBindumathi" pitchFamily="2" charset="0"/>
              </a:rPr>
              <a:t>fïl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uQ,sl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wjYH;djhla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fkfï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fïl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fkdne¨j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lsh</a:t>
            </a:r>
            <a:r>
              <a:rPr lang="en-US" sz="3500" dirty="0" smtClean="0">
                <a:latin typeface="FMBindumathi" pitchFamily="2" charset="0"/>
              </a:rPr>
              <a:t>, </a:t>
            </a:r>
            <a:r>
              <a:rPr lang="en-US" sz="3500" dirty="0" err="1" smtClean="0">
                <a:latin typeface="FMBindumathi" pitchFamily="2" charset="0"/>
              </a:rPr>
              <a:t>ñksiaiq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uefrkafka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kE</a:t>
            </a:r>
            <a:r>
              <a:rPr lang="en-US" sz="3500" dirty="0" smtClean="0">
                <a:latin typeface="FMBindumathi" pitchFamily="2" charset="0"/>
              </a:rPr>
              <a:t> È.gu </a:t>
            </a:r>
            <a:r>
              <a:rPr lang="en-US" sz="3500" dirty="0" err="1" smtClean="0">
                <a:latin typeface="FMBindumathi" pitchFamily="2" charset="0"/>
              </a:rPr>
              <a:t>n,ka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hkfldg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wmsg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fudlo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fjkafka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wfma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hd¨jkaj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ke;akï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fyd`og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we`ÿï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we`of.k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bkak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fkdk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flfklaj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wmsg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fmakafka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we`ÿï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ke</a:t>
            </a:r>
            <a:r>
              <a:rPr lang="en-US" sz="3500" dirty="0" smtClean="0">
                <a:latin typeface="FMBindumathi" pitchFamily="2" charset="0"/>
              </a:rPr>
              <a:t>;=j </a:t>
            </a:r>
            <a:r>
              <a:rPr lang="en-US" sz="3500" dirty="0" err="1" smtClean="0">
                <a:latin typeface="FMBindumathi" pitchFamily="2" charset="0"/>
              </a:rPr>
              <a:t>jf.a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fïlg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wms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leu;so</a:t>
            </a:r>
            <a:r>
              <a:rPr lang="en-US" sz="3500" dirty="0" err="1" smtClean="0">
                <a:latin typeface="FMBindumathi"/>
              </a:rPr>
              <a:t>@kE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fïlg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wms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fudllao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lshkafka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uki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úlD;s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ùu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ke;akï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ukig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f,vla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ye§u</a:t>
            </a:r>
            <a:endParaRPr lang="en-US" sz="3500" dirty="0" smtClean="0">
              <a:latin typeface="FMBindumathi"/>
            </a:endParaRPr>
          </a:p>
          <a:p>
            <a:pPr>
              <a:buNone/>
            </a:pPr>
            <a:r>
              <a:rPr lang="en-US" sz="3500" dirty="0" smtClean="0">
                <a:latin typeface="FMBindumathi"/>
              </a:rPr>
              <a:t>	</a:t>
            </a:r>
            <a:r>
              <a:rPr lang="en-US" sz="3500" dirty="0" err="1" smtClean="0">
                <a:latin typeface="FMBindumathi"/>
              </a:rPr>
              <a:t>ta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lshkafka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we;a</a:t>
            </a:r>
            <a:r>
              <a:rPr lang="en-US" sz="3500" dirty="0" smtClean="0">
                <a:latin typeface="FMBindumathi"/>
              </a:rPr>
              <a:t>; </a:t>
            </a:r>
            <a:r>
              <a:rPr lang="en-US" sz="3500" dirty="0" err="1" smtClean="0">
                <a:latin typeface="FMBindumathi"/>
              </a:rPr>
              <a:t>we;s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ieáfhka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fkdfmkSu</a:t>
            </a:r>
            <a:endParaRPr lang="en-US" sz="3500" dirty="0" smtClean="0">
              <a:latin typeface="FMBindumathi"/>
            </a:endParaRPr>
          </a:p>
          <a:p>
            <a:r>
              <a:rPr lang="en-US" sz="3500" dirty="0" smtClean="0">
                <a:latin typeface="FMBindumathi"/>
              </a:rPr>
              <a:t>	</a:t>
            </a:r>
            <a:r>
              <a:rPr lang="en-US" sz="3500" dirty="0" err="1" smtClean="0">
                <a:latin typeface="FMBindumathi"/>
              </a:rPr>
              <a:t>fï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jf.a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uki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úlD;s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jk</a:t>
            </a:r>
            <a:r>
              <a:rPr lang="en-US" sz="3500" dirty="0" smtClean="0">
                <a:latin typeface="FMBindumathi"/>
              </a:rPr>
              <a:t> jev </a:t>
            </a:r>
            <a:r>
              <a:rPr lang="en-US" sz="3500" dirty="0" err="1" smtClean="0">
                <a:latin typeface="FMBindumathi"/>
              </a:rPr>
              <a:t>wfma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iudcfha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wmsg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fkd±kSu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wfma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we`.g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weú,a,o</a:t>
            </a:r>
            <a:r>
              <a:rPr lang="en-US" sz="3500" dirty="0" smtClean="0">
                <a:latin typeface="FMBindumathi"/>
              </a:rPr>
              <a:t>@</a:t>
            </a:r>
          </a:p>
          <a:p>
            <a:r>
              <a:rPr lang="en-US" sz="3500" dirty="0" smtClean="0">
                <a:latin typeface="FMBindumathi"/>
              </a:rPr>
              <a:t>	</a:t>
            </a:r>
            <a:r>
              <a:rPr lang="en-US" sz="3500" dirty="0" err="1" smtClean="0">
                <a:latin typeface="FMBindumathi"/>
              </a:rPr>
              <a:t>iuyr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úg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fyd`o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ukqIHfhla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Èyd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wms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krlhs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lsh</a:t>
            </a:r>
            <a:r>
              <a:rPr lang="en-US" sz="3500" dirty="0" smtClean="0">
                <a:latin typeface="FMBindumathi"/>
              </a:rPr>
              <a:t>, </a:t>
            </a:r>
            <a:r>
              <a:rPr lang="en-US" sz="3500" dirty="0" err="1" smtClean="0">
                <a:latin typeface="FMBindumathi"/>
              </a:rPr>
              <a:t>ys;kjo@wks;a</a:t>
            </a:r>
            <a:r>
              <a:rPr lang="en-US" sz="3500" dirty="0" smtClean="0">
                <a:latin typeface="FMBindumathi"/>
              </a:rPr>
              <a:t> whf.a </a:t>
            </a:r>
            <a:r>
              <a:rPr lang="en-US" sz="3500" dirty="0" err="1" smtClean="0">
                <a:latin typeface="FMBindumathi"/>
              </a:rPr>
              <a:t>fyd`o</a:t>
            </a:r>
            <a:r>
              <a:rPr lang="en-US" sz="3500" dirty="0" smtClean="0">
                <a:latin typeface="FMBindumathi"/>
              </a:rPr>
              <a:t> .</a:t>
            </a:r>
            <a:r>
              <a:rPr lang="en-US" sz="3500" dirty="0" err="1" smtClean="0">
                <a:latin typeface="FMBindumathi"/>
              </a:rPr>
              <a:t>ek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wmsg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ys;kak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wudreo</a:t>
            </a:r>
            <a:r>
              <a:rPr lang="en-US" sz="3500" dirty="0" smtClean="0">
                <a:latin typeface="FMBindumathi"/>
              </a:rPr>
              <a:t>@</a:t>
            </a:r>
          </a:p>
          <a:p>
            <a:pPr>
              <a:buNone/>
            </a:pPr>
            <a:endParaRPr lang="en-US" sz="2000" dirty="0">
              <a:latin typeface="FMBindumathi" pitchFamily="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FMBindumathi" pitchFamily="2" charset="0"/>
              </a:rPr>
              <a:t>ñksiaiq</a:t>
            </a:r>
            <a:r>
              <a:rPr lang="en-US" dirty="0" smtClean="0"/>
              <a:t>/</a:t>
            </a:r>
            <a:r>
              <a:rPr lang="en-US" dirty="0" err="1" smtClean="0">
                <a:latin typeface="FMBindumathi" pitchFamily="2" charset="0"/>
              </a:rPr>
              <a:t>i;a</a:t>
            </a:r>
            <a:r>
              <a:rPr lang="en-US" dirty="0" smtClean="0">
                <a:latin typeface="FMBindumathi" pitchFamily="2" charset="0"/>
              </a:rPr>
              <a:t>;=</a:t>
            </a:r>
            <a:r>
              <a:rPr lang="en-US" dirty="0" smtClean="0"/>
              <a:t>/</a:t>
            </a:r>
            <a:r>
              <a:rPr lang="en-US" dirty="0" err="1" smtClean="0">
                <a:latin typeface="FMBindumathi" pitchFamily="2" charset="0"/>
              </a:rPr>
              <a:t>mß.Klj</a:t>
            </a:r>
            <a:r>
              <a:rPr lang="en-US" dirty="0" smtClean="0">
                <a:latin typeface="FMBindumathi" pitchFamily="2" charset="0"/>
              </a:rPr>
              <a:t>, </a:t>
            </a:r>
            <a:r>
              <a:rPr lang="en-US" dirty="0" err="1" smtClean="0">
                <a:latin typeface="FMBindumathi" pitchFamily="2" charset="0"/>
              </a:rPr>
              <a:t>ls%hd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w;r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fjki</a:t>
            </a:r>
            <a:r>
              <a:rPr lang="en-US" dirty="0" smtClean="0">
                <a:latin typeface="FMBindumathi" pitchFamily="2" charset="0"/>
              </a:rPr>
              <a:t/>
            </a:r>
            <a:br>
              <a:rPr lang="en-US" dirty="0" smtClean="0">
                <a:latin typeface="FMBindumathi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>
                <a:latin typeface="FMBindumathi" pitchFamily="2" charset="0"/>
              </a:rPr>
              <a:t>i;a</a:t>
            </a:r>
            <a:r>
              <a:rPr lang="en-US" dirty="0" smtClean="0">
                <a:latin typeface="FMBindumathi" pitchFamily="2" charset="0"/>
              </a:rPr>
              <a:t>;= </a:t>
            </a:r>
            <a:r>
              <a:rPr lang="en-US" dirty="0" err="1" smtClean="0">
                <a:latin typeface="FMBindumathi" pitchFamily="2" charset="0"/>
              </a:rPr>
              <a:t>bfjka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iy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fi!Ndúl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smtClean="0">
                <a:latin typeface="FMBindumathi"/>
              </a:rPr>
              <a:t>{</a:t>
            </a:r>
            <a:r>
              <a:rPr lang="en-US" dirty="0" err="1" smtClean="0">
                <a:latin typeface="FMBindumathi"/>
              </a:rPr>
              <a:t>dkfhka</a:t>
            </a:r>
            <a:r>
              <a:rPr lang="en-US" dirty="0" smtClean="0">
                <a:latin typeface="FMBindumathi"/>
              </a:rPr>
              <a:t> jev </a:t>
            </a:r>
            <a:r>
              <a:rPr lang="en-US" dirty="0" err="1" smtClean="0">
                <a:latin typeface="FMBindumathi"/>
              </a:rPr>
              <a:t>lrhs</a:t>
            </a:r>
            <a:r>
              <a:rPr lang="en-US" dirty="0" smtClean="0"/>
              <a:t> (Instinct)</a:t>
            </a:r>
          </a:p>
          <a:p>
            <a:r>
              <a:rPr lang="en-US" dirty="0" smtClean="0">
                <a:latin typeface="FMBindumathi" pitchFamily="2" charset="0"/>
              </a:rPr>
              <a:t>fldïmshqg¾ </a:t>
            </a:r>
            <a:r>
              <a:rPr lang="en-US" dirty="0" err="1" smtClean="0">
                <a:latin typeface="FMBindumathi" pitchFamily="2" charset="0"/>
              </a:rPr>
              <a:t>l%u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f,a</a:t>
            </a:r>
            <a:r>
              <a:rPr lang="en-US" dirty="0" err="1" smtClean="0">
                <a:latin typeface="FMBindumathi"/>
              </a:rPr>
              <a:t>Lkfha</a:t>
            </a:r>
            <a:r>
              <a:rPr lang="en-US" dirty="0" smtClean="0">
                <a:latin typeface="FMBindumathi"/>
              </a:rPr>
              <a:t> jev </a:t>
            </a:r>
            <a:r>
              <a:rPr lang="en-US" dirty="0" err="1" smtClean="0">
                <a:latin typeface="FMBindumathi"/>
              </a:rPr>
              <a:t>lrhs</a:t>
            </a:r>
            <a:r>
              <a:rPr lang="en-US" dirty="0" smtClean="0"/>
              <a:t> (Programming)</a:t>
            </a:r>
          </a:p>
          <a:p>
            <a:r>
              <a:rPr lang="en-US" dirty="0" err="1" smtClean="0">
                <a:latin typeface="FMBindumathi" pitchFamily="2" charset="0"/>
              </a:rPr>
              <a:t>ñksiqka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hqla;siy</a:t>
            </a:r>
            <a:r>
              <a:rPr lang="en-US" dirty="0" smtClean="0">
                <a:latin typeface="FMBindumathi" pitchFamily="2" charset="0"/>
              </a:rPr>
              <a:t>.;</a:t>
            </a:r>
            <a:r>
              <a:rPr lang="en-US" dirty="0" smtClean="0"/>
              <a:t>/</a:t>
            </a:r>
            <a:r>
              <a:rPr lang="en-US" dirty="0" smtClean="0">
                <a:latin typeface="FMBindumathi" pitchFamily="2" charset="0"/>
              </a:rPr>
              <a:t>;¾ldkql+,</a:t>
            </a:r>
            <a:r>
              <a:rPr lang="en-US" dirty="0" smtClean="0"/>
              <a:t>/</a:t>
            </a:r>
            <a:r>
              <a:rPr lang="en-US" dirty="0" err="1" smtClean="0">
                <a:latin typeface="FMBindumathi" pitchFamily="2" charset="0"/>
              </a:rPr>
              <a:t>is;dn,d</a:t>
            </a:r>
            <a:r>
              <a:rPr lang="en-US" dirty="0" smtClean="0"/>
              <a:t>/</a:t>
            </a:r>
            <a:r>
              <a:rPr lang="en-US" dirty="0" err="1" smtClean="0">
                <a:latin typeface="FMBindumathi" pitchFamily="2" charset="0"/>
              </a:rPr>
              <a:t>nqoaêu;aj</a:t>
            </a:r>
            <a:r>
              <a:rPr lang="en-US" dirty="0" smtClean="0">
                <a:latin typeface="FMBindumathi" pitchFamily="2" charset="0"/>
              </a:rPr>
              <a:t> jev </a:t>
            </a:r>
            <a:r>
              <a:rPr lang="en-US" dirty="0" err="1" smtClean="0">
                <a:latin typeface="FMBindumathi" pitchFamily="2" charset="0"/>
              </a:rPr>
              <a:t>lrhs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smtClean="0"/>
              <a:t>(Act that involves Rational intellect and free will)</a:t>
            </a:r>
          </a:p>
          <a:p>
            <a:r>
              <a:rPr lang="en-US" dirty="0" err="1" smtClean="0">
                <a:latin typeface="FMBindumathi" pitchFamily="2" charset="0"/>
              </a:rPr>
              <a:t>yenhs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taflka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lshkafka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kE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ñksiqkag</a:t>
            </a:r>
            <a:r>
              <a:rPr lang="en-US" dirty="0" smtClean="0">
                <a:latin typeface="FMBindumathi" pitchFamily="2" charset="0"/>
              </a:rPr>
              <a:t> ´</a:t>
            </a:r>
            <a:r>
              <a:rPr lang="en-US" dirty="0" err="1" smtClean="0">
                <a:latin typeface="FMBindumathi" pitchFamily="2" charset="0"/>
              </a:rPr>
              <a:t>kEu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fohla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lrkak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ksoyi</a:t>
            </a:r>
            <a:r>
              <a:rPr lang="en-US" dirty="0" smtClean="0">
                <a:latin typeface="FMBindumathi" pitchFamily="2" charset="0"/>
              </a:rPr>
              <a:t> ;</a:t>
            </a:r>
            <a:r>
              <a:rPr lang="en-US" dirty="0" err="1" smtClean="0">
                <a:latin typeface="FMBindumathi" pitchFamily="2" charset="0"/>
              </a:rPr>
              <a:t>sfhkjd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lsh</a:t>
            </a:r>
            <a:r>
              <a:rPr lang="en-US" dirty="0" smtClean="0">
                <a:latin typeface="FMBindumathi" pitchFamily="2" charset="0"/>
              </a:rPr>
              <a:t>, </a:t>
            </a:r>
            <a:r>
              <a:rPr lang="en-US" dirty="0" err="1" smtClean="0">
                <a:latin typeface="FMBindumathi" pitchFamily="2" charset="0"/>
              </a:rPr>
              <a:t>ñksiqkag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ksoyi</a:t>
            </a:r>
            <a:r>
              <a:rPr lang="en-US" dirty="0" smtClean="0">
                <a:latin typeface="FMBindumathi" pitchFamily="2" charset="0"/>
              </a:rPr>
              <a:t> ;</a:t>
            </a:r>
            <a:r>
              <a:rPr lang="en-US" dirty="0" err="1" smtClean="0">
                <a:latin typeface="FMBindumathi" pitchFamily="2" charset="0"/>
              </a:rPr>
              <a:t>sfnkafka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wmsg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hq</a:t>
            </a:r>
            <a:r>
              <a:rPr lang="en-US" dirty="0" smtClean="0">
                <a:latin typeface="FMBindumathi" pitchFamily="2" charset="0"/>
              </a:rPr>
              <a:t>;= </a:t>
            </a:r>
            <a:r>
              <a:rPr lang="en-US" dirty="0" err="1" smtClean="0">
                <a:latin typeface="FMBindumathi" pitchFamily="2" charset="0"/>
              </a:rPr>
              <a:t>foa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lsÍuhs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smtClean="0"/>
              <a:t>(Not What We Want but What We Ought to do)</a:t>
            </a:r>
            <a:endParaRPr lang="en-US" dirty="0">
              <a:latin typeface="FMBindumath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err="1" smtClean="0">
                <a:latin typeface="FMBindumathi" pitchFamily="2" charset="0"/>
              </a:rPr>
              <a:t>i</a:t>
            </a:r>
            <a:r>
              <a:rPr lang="en-US" sz="3600" dirty="0" smtClean="0">
                <a:latin typeface="FMBindumathi" pitchFamily="2" charset="0"/>
              </a:rPr>
              <a:t>;=ka </a:t>
            </a:r>
            <a:r>
              <a:rPr lang="en-US" sz="3600" dirty="0" err="1" smtClean="0">
                <a:latin typeface="FMBindumathi" pitchFamily="2" charset="0"/>
              </a:rPr>
              <a:t>ñksiqka</a:t>
            </a:r>
            <a:r>
              <a:rPr lang="en-US" sz="3600" dirty="0" smtClean="0">
                <a:latin typeface="FMBindumathi" pitchFamily="2" charset="0"/>
              </a:rPr>
              <a:t> </a:t>
            </a:r>
            <a:r>
              <a:rPr lang="en-US" sz="3600" dirty="0" err="1" smtClean="0">
                <a:latin typeface="FMBindumathi" pitchFamily="2" charset="0"/>
              </a:rPr>
              <a:t>iy</a:t>
            </a:r>
            <a:r>
              <a:rPr lang="en-US" sz="3600" dirty="0" smtClean="0">
                <a:latin typeface="FMBindumathi" pitchFamily="2" charset="0"/>
              </a:rPr>
              <a:t> </a:t>
            </a:r>
            <a:r>
              <a:rPr lang="en-US" sz="3600" dirty="0" err="1" smtClean="0">
                <a:latin typeface="FMBindumathi" pitchFamily="2" charset="0"/>
              </a:rPr>
              <a:t>mß.Klh</a:t>
            </a:r>
            <a:r>
              <a:rPr lang="en-US" sz="3600" dirty="0" smtClean="0">
                <a:latin typeface="FMBindumathi" pitchFamily="2" charset="0"/>
              </a:rPr>
              <a:t> </a:t>
            </a:r>
            <a:r>
              <a:rPr lang="en-US" sz="3600" dirty="0" err="1" smtClean="0">
                <a:latin typeface="FMBindumathi" pitchFamily="2" charset="0"/>
              </a:rPr>
              <a:t>w;r</a:t>
            </a:r>
            <a:r>
              <a:rPr lang="en-US" sz="3600" dirty="0" smtClean="0">
                <a:latin typeface="FMBindumathi" pitchFamily="2" charset="0"/>
              </a:rPr>
              <a:t> </a:t>
            </a:r>
            <a:r>
              <a:rPr lang="en-US" sz="3600" dirty="0" err="1" smtClean="0">
                <a:latin typeface="FMBindumathi" pitchFamily="2" charset="0"/>
              </a:rPr>
              <a:t>ixiokh</a:t>
            </a:r>
            <a:endParaRPr lang="en-US" sz="3200" dirty="0" smtClean="0">
              <a:latin typeface="FMBindumathi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" y="1077913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FMBindumathi" pitchFamily="2" charset="0"/>
              </a:rPr>
              <a:t>ñksiqka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2895600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FMBindumathi" pitchFamily="2" charset="0"/>
              </a:rPr>
              <a:t>mß.Klh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6" name="Picture 2" descr="http://esoriano.files.wordpress.com/2007/05/human_bod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524000"/>
            <a:ext cx="685800" cy="91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4" descr="http://www.greendisk.com/images/Comput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3505200"/>
            <a:ext cx="1295399" cy="1166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6" descr="http://upload.wikimedia.org/wikipedia/commons/thumb/e/e5/Diagram_of_the_human_heart_(cropped).svg/300px-Diagram_of_the_human_heart_(cropped)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371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71800" y="914400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 smtClean="0">
                <a:latin typeface="FMBindumathi" pitchFamily="2" charset="0"/>
              </a:rPr>
              <a:t>yoj</a:t>
            </a:r>
            <a:r>
              <a:rPr lang="en-US" sz="1400" dirty="0" smtClean="0">
                <a:latin typeface="FMBindumathi" pitchFamily="2" charset="0"/>
              </a:rPr>
              <a:t>;</a:t>
            </a:r>
            <a:endParaRPr lang="en-US" sz="1400" dirty="0">
              <a:latin typeface="FMBindumathi" pitchFamily="2" charset="0"/>
            </a:endParaRPr>
          </a:p>
        </p:txBody>
      </p:sp>
      <p:pic>
        <p:nvPicPr>
          <p:cNvPr id="10" name="Picture 8" descr="http://www.informl.com/wp-content/uploads/2008/05/brain_witelson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1295400"/>
            <a:ext cx="75565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95800" y="914400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 smtClean="0">
                <a:latin typeface="FMBindumathi" pitchFamily="2" charset="0"/>
              </a:rPr>
              <a:t>fud</a:t>
            </a:r>
            <a:r>
              <a:rPr lang="en-US" sz="1400" dirty="0" smtClean="0">
                <a:latin typeface="FMBindumathi" pitchFamily="2" charset="0"/>
              </a:rPr>
              <a:t>&lt;h</a:t>
            </a:r>
            <a:endParaRPr lang="en-US" sz="1400" dirty="0">
              <a:latin typeface="FMBindumathi" pitchFamily="2" charset="0"/>
            </a:endParaRPr>
          </a:p>
        </p:txBody>
      </p:sp>
      <p:pic>
        <p:nvPicPr>
          <p:cNvPr id="12" name="Picture 10" descr="http://www.chopra.com/files/images/MindBOdysize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1219200"/>
            <a:ext cx="9112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15000" y="91440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 smtClean="0">
                <a:latin typeface="FMBindumathi" pitchFamily="2" charset="0"/>
              </a:rPr>
              <a:t>uki</a:t>
            </a:r>
            <a:endParaRPr lang="en-US" sz="1400" dirty="0">
              <a:latin typeface="FMBindumathi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914400"/>
            <a:ext cx="1752600" cy="36933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/>
                </a:solidFill>
                <a:latin typeface="FMBindumathi" pitchFamily="2" charset="0"/>
              </a:rPr>
              <a:t>ksoyia</a:t>
            </a:r>
            <a:r>
              <a:rPr lang="en-US" dirty="0" smtClean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FMBindumathi" pitchFamily="2" charset="0"/>
              </a:rPr>
              <a:t>leu;a</a:t>
            </a:r>
            <a:r>
              <a:rPr lang="en-US" dirty="0" smtClean="0">
                <a:solidFill>
                  <a:schemeClr val="tx1"/>
                </a:solidFill>
                <a:latin typeface="FMBindumathi" pitchFamily="2" charset="0"/>
              </a:rPr>
              <a:t>;</a:t>
            </a:r>
            <a:endParaRPr lang="en-US" dirty="0">
              <a:solidFill>
                <a:schemeClr val="tx1"/>
              </a:solidFill>
              <a:latin typeface="FMBindumathi" pitchFamily="2" charset="0"/>
            </a:endParaRPr>
          </a:p>
        </p:txBody>
      </p:sp>
      <p:pic>
        <p:nvPicPr>
          <p:cNvPr id="16" name="Picture 12" descr="http://www.global-b2b-network.com/direct/dbimage/50335749/Atx_Power_Supply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048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743200" y="3886200"/>
            <a:ext cx="152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 smtClean="0">
                <a:latin typeface="FMBindumathi" pitchFamily="2" charset="0"/>
              </a:rPr>
              <a:t>úÿ</a:t>
            </a:r>
            <a:r>
              <a:rPr lang="en-US" sz="1400" dirty="0" smtClean="0">
                <a:latin typeface="FMBindumathi" pitchFamily="2" charset="0"/>
              </a:rPr>
              <a:t>, </a:t>
            </a:r>
            <a:r>
              <a:rPr lang="en-US" sz="1400" dirty="0" err="1" smtClean="0">
                <a:latin typeface="FMBindumathi" pitchFamily="2" charset="0"/>
              </a:rPr>
              <a:t>iemhsu</a:t>
            </a:r>
            <a:endParaRPr lang="en-US" sz="1400" dirty="0">
              <a:latin typeface="FMBindumathi" pitchFamily="2" charset="0"/>
            </a:endParaRPr>
          </a:p>
        </p:txBody>
      </p:sp>
      <p:pic>
        <p:nvPicPr>
          <p:cNvPr id="19" name="Picture 14" descr="http://www.made-in-china.com/image/2f0j00mhtEuMQKvTSfM/Computer-Mid-Tower-Case-CC-1008-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3124200"/>
            <a:ext cx="6858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648200" y="4572000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CPU</a:t>
            </a: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2819400"/>
            <a:ext cx="16764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867400" y="4495800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SOFTWARE</a:t>
            </a:r>
          </a:p>
        </p:txBody>
      </p:sp>
      <p:pic>
        <p:nvPicPr>
          <p:cNvPr id="28" name="Picture 16" descr="http://lh4.ggpht.com/reydnad/SEn6em4gE2I/AAAAAAAACJA/ZFrid0LgBZs/s400/jane-split-personality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696200" y="1371600"/>
            <a:ext cx="990599" cy="990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9" name="TextBox 28"/>
          <p:cNvSpPr txBox="1"/>
          <p:nvPr/>
        </p:nvSpPr>
        <p:spPr>
          <a:xfrm>
            <a:off x="6324600" y="914400"/>
            <a:ext cx="990600" cy="3381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 smtClean="0">
                <a:latin typeface="FMBindumathi" pitchFamily="2" charset="0"/>
              </a:rPr>
              <a:t>i;Hh</a:t>
            </a:r>
            <a:endParaRPr lang="en-US" sz="1600" dirty="0">
              <a:latin typeface="FMBindumathi" pitchFamily="2" charset="0"/>
            </a:endParaRPr>
          </a:p>
        </p:txBody>
      </p:sp>
      <p:pic>
        <p:nvPicPr>
          <p:cNvPr id="15362" name="Picture 2" descr="http://www.dyrevern.no/images/251/storfe_kuer_1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28600" y="5334000"/>
            <a:ext cx="1919288" cy="1279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04800" y="4876800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FMBindumathi" pitchFamily="2" charset="0"/>
              </a:rPr>
              <a:t>i</a:t>
            </a:r>
            <a:r>
              <a:rPr lang="en-US" dirty="0" smtClean="0">
                <a:latin typeface="FMBindumathi" pitchFamily="2" charset="0"/>
              </a:rPr>
              <a:t>;=ka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5364" name="Picture 4" descr="http://almanac.nfshost.com/almanac/heart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5562600"/>
            <a:ext cx="12319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895600" y="6397625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 smtClean="0">
                <a:latin typeface="FMBindumathi" pitchFamily="2" charset="0"/>
              </a:rPr>
              <a:t>yoj</a:t>
            </a:r>
            <a:r>
              <a:rPr lang="en-US" sz="1400" dirty="0" smtClean="0">
                <a:latin typeface="FMBindumathi" pitchFamily="2" charset="0"/>
              </a:rPr>
              <a:t>;</a:t>
            </a:r>
            <a:endParaRPr lang="en-US" sz="1400" dirty="0">
              <a:latin typeface="FMBindumathi" pitchFamily="2" charset="0"/>
            </a:endParaRPr>
          </a:p>
        </p:txBody>
      </p:sp>
      <p:pic>
        <p:nvPicPr>
          <p:cNvPr id="15366" name="Picture 6" descr="http://lovedogtraining.com/img/Dog_exec_commands/psychology_dog_brain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5334000"/>
            <a:ext cx="16049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876800" y="6550025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 smtClean="0">
                <a:latin typeface="FMBindumathi" pitchFamily="2" charset="0"/>
              </a:rPr>
              <a:t>fud</a:t>
            </a:r>
            <a:r>
              <a:rPr lang="en-US" sz="1400" dirty="0" smtClean="0">
                <a:latin typeface="FMBindumathi" pitchFamily="2" charset="0"/>
              </a:rPr>
              <a:t>&lt;h</a:t>
            </a:r>
            <a:endParaRPr lang="en-US" sz="1400" dirty="0">
              <a:latin typeface="FMBindumathi" pitchFamily="2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304800" y="2743200"/>
            <a:ext cx="883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04800" y="4876800"/>
            <a:ext cx="883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743200" y="4419600"/>
            <a:ext cx="152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latin typeface="+mj-lt"/>
              </a:rPr>
              <a:t>Power Supply</a:t>
            </a:r>
            <a:endParaRPr lang="en-US" sz="1400" dirty="0">
              <a:latin typeface="+mj-lt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419600" y="403860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FMBindumathi" pitchFamily="2" charset="0"/>
              </a:rPr>
              <a:t>m%Odk</a:t>
            </a:r>
            <a:r>
              <a:rPr lang="en-US" sz="1400" dirty="0" smtClean="0">
                <a:latin typeface="FMBindumathi" pitchFamily="2" charset="0"/>
              </a:rPr>
              <a:t> </a:t>
            </a:r>
            <a:r>
              <a:rPr lang="en-US" sz="1400" dirty="0" err="1" smtClean="0">
                <a:latin typeface="FMBindumathi" pitchFamily="2" charset="0"/>
              </a:rPr>
              <a:t>fuyhqus</a:t>
            </a:r>
            <a:r>
              <a:rPr lang="en-US" sz="1400" dirty="0" smtClean="0">
                <a:latin typeface="FMBindumathi" pitchFamily="2" charset="0"/>
              </a:rPr>
              <a:t> </a:t>
            </a:r>
            <a:r>
              <a:rPr lang="en-US" sz="1400" dirty="0" err="1" smtClean="0">
                <a:latin typeface="FMBindumathi" pitchFamily="2" charset="0"/>
              </a:rPr>
              <a:t>tallh</a:t>
            </a:r>
            <a:endParaRPr lang="en-US" sz="1400" dirty="0">
              <a:latin typeface="FMBindumathi" pitchFamily="2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867400" y="4114800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 smtClean="0">
                <a:latin typeface="FMBindumathi" pitchFamily="2" charset="0"/>
              </a:rPr>
              <a:t>uDÿldx</a:t>
            </a:r>
            <a:r>
              <a:rPr lang="en-US" sz="1400" dirty="0" smtClean="0">
                <a:latin typeface="FMBindumathi" pitchFamily="2" charset="0"/>
              </a:rPr>
              <a:t>.</a:t>
            </a:r>
            <a:endParaRPr lang="en-US" sz="1400" dirty="0">
              <a:latin typeface="FMBindumathi" pitchFamily="2" charset="0"/>
            </a:endParaRPr>
          </a:p>
        </p:txBody>
      </p:sp>
      <p:pic>
        <p:nvPicPr>
          <p:cNvPr id="1026" name="Picture 2" descr="H:\Dog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81800" y="5638800"/>
            <a:ext cx="1209675" cy="809625"/>
          </a:xfrm>
          <a:prstGeom prst="rect">
            <a:avLst/>
          </a:prstGeom>
          <a:noFill/>
        </p:spPr>
      </p:pic>
      <p:pic>
        <p:nvPicPr>
          <p:cNvPr id="1027" name="Picture 3" descr="H:\Robo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43800" y="2971800"/>
            <a:ext cx="1096962" cy="1189037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7391400" y="4343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/>
      <p:bldP spid="11" grpId="0"/>
      <p:bldP spid="11" grpId="1"/>
      <p:bldP spid="13" grpId="0"/>
      <p:bldP spid="14" grpId="0" animBg="1"/>
      <p:bldP spid="17" grpId="0"/>
      <p:bldP spid="20" grpId="0"/>
      <p:bldP spid="27" grpId="0"/>
      <p:bldP spid="29" grpId="0" animBg="1"/>
      <p:bldP spid="48" grpId="0"/>
      <p:bldP spid="50" grpId="0"/>
      <p:bldP spid="52" grpId="0"/>
      <p:bldP spid="30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FMBindumathi" pitchFamily="2" charset="0"/>
              </a:rPr>
              <a:t>i;=ka .</a:t>
            </a:r>
            <a:r>
              <a:rPr lang="en-US" dirty="0" err="1" smtClean="0">
                <a:latin typeface="FMBindumathi" pitchFamily="2" charset="0"/>
              </a:rPr>
              <a:t>ia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fld</a:t>
            </a:r>
            <a:r>
              <a:rPr lang="en-US" dirty="0" smtClean="0">
                <a:latin typeface="FMBindumathi" pitchFamily="2" charset="0"/>
              </a:rPr>
              <a:t>&lt;ka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2000" dirty="0" smtClean="0">
                <a:latin typeface="FMBindumathi" pitchFamily="2" charset="0"/>
              </a:rPr>
              <a:t>	</a:t>
            </a:r>
            <a:r>
              <a:rPr lang="en-US" sz="8000" dirty="0" err="1" smtClean="0">
                <a:latin typeface="FMBindumathi" pitchFamily="2" charset="0"/>
              </a:rPr>
              <a:t>fïjd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iuyr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úg</a:t>
            </a:r>
            <a:r>
              <a:rPr lang="en-US" sz="8000" dirty="0" smtClean="0">
                <a:latin typeface="FMBindumathi" pitchFamily="2" charset="0"/>
              </a:rPr>
              <a:t> j¾. </a:t>
            </a:r>
            <a:r>
              <a:rPr lang="en-US" sz="8000" dirty="0" err="1" smtClean="0">
                <a:latin typeface="FMBindumathi" pitchFamily="2" charset="0"/>
              </a:rPr>
              <a:t>follg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fnokak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mq¨jka</a:t>
            </a:r>
            <a:endParaRPr lang="en-US" sz="80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6400" dirty="0" smtClean="0">
                <a:latin typeface="FMBindumathi" pitchFamily="2" charset="0"/>
              </a:rPr>
              <a:t>	</a:t>
            </a:r>
            <a:r>
              <a:rPr lang="en-US" sz="6400" dirty="0" err="1" smtClean="0">
                <a:latin typeface="FMBindumathi" pitchFamily="2" charset="0"/>
              </a:rPr>
              <a:t>lef,a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bkak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smtClean="0"/>
              <a:t>/</a:t>
            </a:r>
            <a:r>
              <a:rPr lang="en-US" sz="6400" dirty="0" err="1" smtClean="0">
                <a:latin typeface="FMBindumathi" pitchFamily="2" charset="0"/>
              </a:rPr>
              <a:t>fkdbkak</a:t>
            </a:r>
            <a:endParaRPr lang="en-US" sz="64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6400" dirty="0" smtClean="0">
                <a:latin typeface="FMBindumathi" pitchFamily="2" charset="0"/>
              </a:rPr>
              <a:t>	</a:t>
            </a:r>
            <a:r>
              <a:rPr lang="en-US" sz="6400" dirty="0" err="1" smtClean="0">
                <a:latin typeface="FMBindumathi" pitchFamily="2" charset="0"/>
              </a:rPr>
              <a:t>ukqIHhdg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ys;lr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smtClean="0"/>
              <a:t>/</a:t>
            </a:r>
            <a:r>
              <a:rPr lang="en-US" sz="6400" dirty="0" err="1" smtClean="0">
                <a:latin typeface="FMBindumathi" pitchFamily="2" charset="0"/>
              </a:rPr>
              <a:t>fkdys;lr</a:t>
            </a:r>
            <a:endParaRPr lang="en-US" sz="64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6400" dirty="0" smtClean="0">
                <a:latin typeface="FMBindumathi" pitchFamily="2" charset="0"/>
              </a:rPr>
              <a:t>	</a:t>
            </a:r>
            <a:r>
              <a:rPr lang="en-US" sz="6400" dirty="0" err="1" smtClean="0">
                <a:latin typeface="FMBindumathi" pitchFamily="2" charset="0"/>
              </a:rPr>
              <a:t>fkdys;lr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lsh</a:t>
            </a:r>
            <a:r>
              <a:rPr lang="en-US" sz="6400" dirty="0" smtClean="0">
                <a:latin typeface="FMBindumathi" pitchFamily="2" charset="0"/>
              </a:rPr>
              <a:t>, </a:t>
            </a:r>
            <a:r>
              <a:rPr lang="en-US" sz="6400" dirty="0" err="1" smtClean="0">
                <a:latin typeface="FMBindumathi" pitchFamily="2" charset="0"/>
              </a:rPr>
              <a:t>wms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taf.d,a,kaj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ke;s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lrkafka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kE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smtClean="0">
                <a:latin typeface="FMBindumathi"/>
              </a:rPr>
              <a:t>^</a:t>
            </a:r>
            <a:r>
              <a:rPr lang="en-US" sz="6400" dirty="0" err="1" smtClean="0">
                <a:latin typeface="FMBindumathi"/>
              </a:rPr>
              <a:t>ukqIHhkag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lrorhla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jqkdg</a:t>
            </a:r>
            <a:r>
              <a:rPr lang="en-US" sz="6400" dirty="0" smtClean="0">
                <a:latin typeface="FMBindumathi"/>
              </a:rPr>
              <a:t>&amp; </a:t>
            </a:r>
            <a:r>
              <a:rPr lang="en-US" sz="6400" dirty="0" err="1" smtClean="0">
                <a:latin typeface="FMBindumathi"/>
              </a:rPr>
              <a:t>mq¨jka</a:t>
            </a:r>
            <a:r>
              <a:rPr lang="en-US" sz="6400" dirty="0" smtClean="0">
                <a:latin typeface="FMBindumathi"/>
              </a:rPr>
              <a:t> ;</a:t>
            </a:r>
            <a:r>
              <a:rPr lang="en-US" sz="6400" dirty="0" err="1" smtClean="0">
                <a:latin typeface="FMBindumathi"/>
              </a:rPr>
              <a:t>rï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wms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W;aidy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lrkjd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lef,ag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odkak</a:t>
            </a:r>
            <a:endParaRPr lang="en-US" sz="6400" dirty="0" smtClean="0">
              <a:latin typeface="FMBindumathi"/>
            </a:endParaRPr>
          </a:p>
          <a:p>
            <a:pPr>
              <a:buNone/>
            </a:pPr>
            <a:r>
              <a:rPr lang="en-US" sz="6400" dirty="0" smtClean="0">
                <a:latin typeface="FMBindumathi"/>
              </a:rPr>
              <a:t>	</a:t>
            </a:r>
            <a:r>
              <a:rPr lang="en-US" sz="6400" dirty="0" err="1" smtClean="0">
                <a:latin typeface="FMBindumathi"/>
              </a:rPr>
              <a:t>Wod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smtClean="0"/>
              <a:t>-</a:t>
            </a:r>
            <a:r>
              <a:rPr lang="en-US" sz="6400" dirty="0" smtClean="0">
                <a:latin typeface="FMBindumathi" pitchFamily="2" charset="0"/>
              </a:rPr>
              <a:t>i¾mfhda </a:t>
            </a:r>
            <a:r>
              <a:rPr lang="en-US" sz="6400" dirty="0" smtClean="0"/>
              <a:t>/</a:t>
            </a:r>
            <a:r>
              <a:rPr lang="en-US" sz="6400" dirty="0" err="1" smtClean="0">
                <a:latin typeface="FMBindumathi" pitchFamily="2" charset="0"/>
              </a:rPr>
              <a:t>lsUqf,da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smtClean="0"/>
              <a:t>/</a:t>
            </a:r>
            <a:r>
              <a:rPr lang="en-US" sz="6400" dirty="0" err="1" smtClean="0">
                <a:latin typeface="FMBindumathi" pitchFamily="2" charset="0"/>
              </a:rPr>
              <a:t>j,iaiq</a:t>
            </a:r>
            <a:r>
              <a:rPr lang="en-US" sz="6400" dirty="0" smtClean="0"/>
              <a:t>………………..</a:t>
            </a:r>
          </a:p>
          <a:p>
            <a:pPr>
              <a:buNone/>
            </a:pPr>
            <a:r>
              <a:rPr lang="en-US" sz="6400" dirty="0" smtClean="0">
                <a:latin typeface="FMBindumathi" pitchFamily="2" charset="0"/>
              </a:rPr>
              <a:t>	</a:t>
            </a:r>
            <a:r>
              <a:rPr lang="en-US" sz="8000" dirty="0" err="1" smtClean="0">
                <a:latin typeface="FMBindumathi" pitchFamily="2" charset="0"/>
              </a:rPr>
              <a:t>ta</a:t>
            </a:r>
            <a:r>
              <a:rPr lang="en-US" sz="8000" dirty="0" smtClean="0">
                <a:latin typeface="FMBindumathi" pitchFamily="2" charset="0"/>
              </a:rPr>
              <a:t> jf.au </a:t>
            </a:r>
            <a:r>
              <a:rPr lang="en-US" sz="8000" dirty="0" err="1" smtClean="0">
                <a:latin typeface="FMBindumathi" pitchFamily="2" charset="0"/>
              </a:rPr>
              <a:t>ukqIHhdg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yq`.dla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ys;lr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i;a</a:t>
            </a:r>
            <a:r>
              <a:rPr lang="en-US" sz="8000" dirty="0" smtClean="0">
                <a:latin typeface="FMBindumathi" pitchFamily="2" charset="0"/>
              </a:rPr>
              <a:t>;= </a:t>
            </a:r>
            <a:r>
              <a:rPr lang="en-US" sz="8000" dirty="0" err="1" smtClean="0">
                <a:latin typeface="FMBindumathi" pitchFamily="2" charset="0"/>
              </a:rPr>
              <a:t>bkakjd</a:t>
            </a:r>
            <a:endParaRPr lang="en-US" sz="80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6400" dirty="0" smtClean="0">
                <a:latin typeface="FMBindumathi" pitchFamily="2" charset="0"/>
              </a:rPr>
              <a:t>	</a:t>
            </a:r>
            <a:r>
              <a:rPr lang="en-US" sz="6400" dirty="0" err="1" smtClean="0">
                <a:latin typeface="FMBindumathi" pitchFamily="2" charset="0"/>
              </a:rPr>
              <a:t>yrla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smtClean="0">
                <a:latin typeface="FMBindumathi"/>
              </a:rPr>
              <a:t>"</a:t>
            </a:r>
            <a:r>
              <a:rPr lang="en-US" sz="6400" dirty="0" smtClean="0">
                <a:latin typeface="FMBindumathi" pitchFamily="2" charset="0"/>
              </a:rPr>
              <a:t>t&lt;</a:t>
            </a:r>
            <a:r>
              <a:rPr lang="en-US" sz="6400" dirty="0" err="1" smtClean="0">
                <a:latin typeface="FMBindumathi" pitchFamily="2" charset="0"/>
              </a:rPr>
              <a:t>fok</a:t>
            </a:r>
            <a:endParaRPr lang="en-US" sz="64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6400" dirty="0" smtClean="0">
                <a:latin typeface="FMBindumathi" pitchFamily="2" charset="0"/>
              </a:rPr>
              <a:t>	</a:t>
            </a:r>
            <a:r>
              <a:rPr lang="en-US" sz="6400" dirty="0" err="1" smtClean="0">
                <a:latin typeface="FMBindumathi" pitchFamily="2" charset="0"/>
              </a:rPr>
              <a:t>n,a,ka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smtClean="0">
                <a:latin typeface="FMBindumathi"/>
              </a:rPr>
              <a:t>"</a:t>
            </a:r>
            <a:r>
              <a:rPr lang="en-US" sz="6400" dirty="0" err="1" smtClean="0">
                <a:latin typeface="FMBindumathi" pitchFamily="2" charset="0"/>
              </a:rPr>
              <a:t>mQika</a:t>
            </a:r>
            <a:endParaRPr lang="en-US" sz="64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6400" dirty="0" smtClean="0">
                <a:latin typeface="FMBindumathi" pitchFamily="2" charset="0"/>
              </a:rPr>
              <a:t>	</a:t>
            </a:r>
            <a:r>
              <a:rPr lang="en-US" sz="6400" dirty="0" err="1" smtClean="0">
                <a:latin typeface="FMBindumathi" pitchFamily="2" charset="0"/>
              </a:rPr>
              <a:t>n,kak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fï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i</a:t>
            </a:r>
            <a:r>
              <a:rPr lang="en-US" sz="6400" dirty="0" smtClean="0">
                <a:latin typeface="FMBindumathi" pitchFamily="2" charset="0"/>
              </a:rPr>
              <a:t>;=ka </a:t>
            </a:r>
            <a:r>
              <a:rPr lang="en-US" sz="6400" dirty="0" err="1" smtClean="0">
                <a:latin typeface="FMBindumathi" pitchFamily="2" charset="0"/>
              </a:rPr>
              <a:t>ñksiaiq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jf.a</a:t>
            </a:r>
            <a:endParaRPr lang="en-US" sz="64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6400" dirty="0" smtClean="0">
                <a:latin typeface="FMBindumathi" pitchFamily="2" charset="0"/>
              </a:rPr>
              <a:t>	</a:t>
            </a:r>
            <a:r>
              <a:rPr lang="en-US" sz="6400" dirty="0" err="1" smtClean="0">
                <a:latin typeface="FMBindumathi" pitchFamily="2" charset="0"/>
              </a:rPr>
              <a:t>is.rÜ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tfyu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fndkjo</a:t>
            </a:r>
            <a:r>
              <a:rPr lang="en-US" sz="64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6400" dirty="0" smtClean="0">
                <a:latin typeface="FMBindumathi"/>
              </a:rPr>
              <a:t>	</a:t>
            </a:r>
            <a:r>
              <a:rPr lang="en-US" sz="6400" dirty="0" err="1" smtClean="0">
                <a:latin typeface="FMBindumathi"/>
              </a:rPr>
              <a:t>uOHmdkh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mdúÉÑ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lrkjo</a:t>
            </a:r>
            <a:r>
              <a:rPr lang="en-US" sz="64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6400" dirty="0" smtClean="0">
                <a:latin typeface="FMBindumathi"/>
              </a:rPr>
              <a:t>	</a:t>
            </a:r>
            <a:r>
              <a:rPr lang="en-US" sz="8000" dirty="0" err="1" smtClean="0">
                <a:latin typeface="FMBindumathi"/>
              </a:rPr>
              <a:t>n,kak</a:t>
            </a:r>
            <a:r>
              <a:rPr lang="en-US" sz="8000" dirty="0" smtClean="0">
                <a:latin typeface="FMBindumathi"/>
              </a:rPr>
              <a:t> </a:t>
            </a:r>
            <a:r>
              <a:rPr lang="en-US" sz="8000" dirty="0" err="1" smtClean="0">
                <a:latin typeface="FMBindumathi"/>
              </a:rPr>
              <a:t>f.or</a:t>
            </a:r>
            <a:r>
              <a:rPr lang="en-US" sz="8000" dirty="0" smtClean="0">
                <a:latin typeface="FMBindumathi"/>
              </a:rPr>
              <a:t> </a:t>
            </a:r>
            <a:r>
              <a:rPr lang="en-US" sz="8000" dirty="0" err="1" smtClean="0">
                <a:latin typeface="FMBindumathi"/>
              </a:rPr>
              <a:t>bkak</a:t>
            </a:r>
            <a:r>
              <a:rPr lang="en-US" sz="8000" dirty="0" smtClean="0">
                <a:latin typeface="FMBindumathi"/>
              </a:rPr>
              <a:t> </a:t>
            </a:r>
            <a:r>
              <a:rPr lang="en-US" sz="8000" dirty="0" err="1" smtClean="0">
                <a:latin typeface="FMBindumathi"/>
              </a:rPr>
              <a:t>mQid</a:t>
            </a:r>
            <a:r>
              <a:rPr lang="en-US" sz="8000" dirty="0" smtClean="0">
                <a:latin typeface="FMBindumathi"/>
              </a:rPr>
              <a:t> </a:t>
            </a:r>
            <a:r>
              <a:rPr lang="en-US" sz="6400" dirty="0" smtClean="0">
                <a:latin typeface="FMBindumathi"/>
              </a:rPr>
              <a:t>"</a:t>
            </a:r>
            <a:r>
              <a:rPr lang="en-US" sz="6400" dirty="0" err="1" smtClean="0">
                <a:latin typeface="FMBindumathi"/>
              </a:rPr>
              <a:t>thdf.a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lEu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fjf,ka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miafia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úfõl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iqjfhka</a:t>
            </a:r>
            <a:r>
              <a:rPr lang="en-US" sz="6400" dirty="0" smtClean="0">
                <a:latin typeface="FMBindumathi"/>
              </a:rPr>
              <a:t> .; lrk </a:t>
            </a:r>
            <a:r>
              <a:rPr lang="en-US" sz="6400" dirty="0" err="1" smtClean="0">
                <a:latin typeface="FMBindumathi"/>
              </a:rPr>
              <a:t>yeá</a:t>
            </a:r>
            <a:endParaRPr lang="en-US" sz="6400" dirty="0" smtClean="0">
              <a:latin typeface="FMBindumathi"/>
            </a:endParaRPr>
          </a:p>
          <a:p>
            <a:pPr>
              <a:buNone/>
            </a:pPr>
            <a:r>
              <a:rPr lang="en-US" sz="6400" dirty="0" smtClean="0">
                <a:latin typeface="FMBindumathi"/>
              </a:rPr>
              <a:t>	</a:t>
            </a:r>
            <a:r>
              <a:rPr lang="en-US" sz="6400" dirty="0" err="1" smtClean="0">
                <a:latin typeface="FMBindumathi"/>
              </a:rPr>
              <a:t>if;la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tfyu</a:t>
            </a:r>
            <a:r>
              <a:rPr lang="en-US" sz="6400" dirty="0" smtClean="0">
                <a:latin typeface="FMBindumathi"/>
              </a:rPr>
              <a:t> ±l, ;</a:t>
            </a:r>
            <a:r>
              <a:rPr lang="en-US" sz="6400" dirty="0" err="1" smtClean="0">
                <a:latin typeface="FMBindumathi"/>
              </a:rPr>
              <a:t>sfhkjo</a:t>
            </a:r>
            <a:r>
              <a:rPr lang="en-US" sz="6400" dirty="0" smtClean="0">
                <a:latin typeface="FMBindumathi"/>
              </a:rPr>
              <a:t> ´</a:t>
            </a:r>
            <a:r>
              <a:rPr lang="en-US" sz="6400" dirty="0" err="1" smtClean="0">
                <a:latin typeface="FMBindumathi"/>
              </a:rPr>
              <a:t>kEjg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jvd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ld,d</a:t>
            </a:r>
            <a:r>
              <a:rPr lang="en-US" sz="6400" dirty="0" smtClean="0">
                <a:latin typeface="FMBindumathi"/>
              </a:rPr>
              <a:t> weúo.kak </a:t>
            </a:r>
            <a:r>
              <a:rPr lang="en-US" sz="6400" dirty="0" err="1" smtClean="0">
                <a:latin typeface="FMBindumathi"/>
              </a:rPr>
              <a:t>nerej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uy;a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fj,d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bkakjd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Tjqka</a:t>
            </a:r>
            <a:r>
              <a:rPr lang="en-US" sz="6400" dirty="0" smtClean="0">
                <a:latin typeface="FMBindumathi"/>
              </a:rPr>
              <a:t> ;</a:t>
            </a:r>
            <a:r>
              <a:rPr lang="en-US" sz="6400" dirty="0" err="1" smtClean="0">
                <a:latin typeface="FMBindumathi"/>
              </a:rPr>
              <a:t>ukag</a:t>
            </a:r>
            <a:r>
              <a:rPr lang="en-US" sz="6400" dirty="0" smtClean="0">
                <a:latin typeface="FMBindumathi"/>
              </a:rPr>
              <a:t> ´</a:t>
            </a:r>
            <a:r>
              <a:rPr lang="en-US" sz="6400" dirty="0" err="1" smtClean="0">
                <a:latin typeface="FMBindumathi"/>
              </a:rPr>
              <a:t>kE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m%udKhg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lkjd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YÍr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jHdhdï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Tjqkg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fkdf;aÍu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lrkjd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yq`.dla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fj,djg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ñksiaiq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jf.a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fkfï</a:t>
            </a:r>
            <a:r>
              <a:rPr lang="en-US" sz="6400" dirty="0" smtClean="0">
                <a:latin typeface="FMBindumathi"/>
              </a:rPr>
              <a:t> $</a:t>
            </a:r>
            <a:r>
              <a:rPr lang="en-US" sz="6400" dirty="0" err="1" smtClean="0">
                <a:latin typeface="FMBindumathi"/>
              </a:rPr>
              <a:t>yenhs</a:t>
            </a:r>
            <a:r>
              <a:rPr lang="en-US" sz="6400" dirty="0" smtClean="0">
                <a:latin typeface="FMBindumathi"/>
              </a:rPr>
              <a:t> $</a:t>
            </a:r>
            <a:r>
              <a:rPr lang="en-US" sz="6400" dirty="0" err="1" smtClean="0">
                <a:latin typeface="FMBindumathi"/>
              </a:rPr>
              <a:t>iuyr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i;aj</a:t>
            </a:r>
            <a:r>
              <a:rPr lang="en-US" sz="6400" dirty="0" smtClean="0">
                <a:latin typeface="FMBindumathi"/>
              </a:rPr>
              <a:t> j¾. </a:t>
            </a:r>
            <a:r>
              <a:rPr lang="en-US" sz="6400" dirty="0" err="1" smtClean="0">
                <a:latin typeface="FMBindumathi"/>
              </a:rPr>
              <a:t>bkakjd</a:t>
            </a:r>
            <a:r>
              <a:rPr lang="en-US" sz="6400" dirty="0" smtClean="0">
                <a:latin typeface="FMBindumathi"/>
              </a:rPr>
              <a:t> "</a:t>
            </a:r>
            <a:r>
              <a:rPr lang="en-US" sz="6400" dirty="0" err="1" smtClean="0">
                <a:latin typeface="FMBindumathi"/>
              </a:rPr>
              <a:t>lef,ag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odkak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neß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úkdY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lrkak</a:t>
            </a:r>
            <a:r>
              <a:rPr lang="en-US" sz="6400" dirty="0" smtClean="0">
                <a:latin typeface="FMBindumathi"/>
              </a:rPr>
              <a:t> ´k </a:t>
            </a:r>
            <a:r>
              <a:rPr lang="en-US" sz="6400" dirty="0" err="1" smtClean="0">
                <a:latin typeface="FMBindumathi"/>
              </a:rPr>
              <a:t>n,kak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uÿrejd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smtClean="0"/>
              <a:t>-</a:t>
            </a:r>
            <a:r>
              <a:rPr lang="en-US" sz="6400" dirty="0" err="1" smtClean="0">
                <a:latin typeface="FMBindumathi"/>
              </a:rPr>
              <a:t>f,v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fndalrkjd</a:t>
            </a:r>
            <a:r>
              <a:rPr lang="en-US" sz="6400" dirty="0" smtClean="0">
                <a:latin typeface="FMBindumathi"/>
              </a:rPr>
              <a:t> $</a:t>
            </a:r>
            <a:r>
              <a:rPr lang="en-US" sz="6400" dirty="0" err="1" smtClean="0">
                <a:latin typeface="FMBindumathi"/>
              </a:rPr>
              <a:t>tal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ksid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wms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i</a:t>
            </a:r>
            <a:r>
              <a:rPr lang="en-US" sz="6400" dirty="0" smtClean="0">
                <a:latin typeface="FMBindumathi"/>
              </a:rPr>
              <a:t>;=ka .</a:t>
            </a:r>
            <a:r>
              <a:rPr lang="en-US" sz="6400" dirty="0" err="1" smtClean="0">
                <a:latin typeface="FMBindumathi"/>
              </a:rPr>
              <a:t>ek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yq`.dla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l,amkdlr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ta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whf.ka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wmsg</a:t>
            </a:r>
            <a:r>
              <a:rPr lang="en-US" sz="6400" dirty="0" smtClean="0">
                <a:latin typeface="FMBindumathi"/>
              </a:rPr>
              <a:t> .; </a:t>
            </a:r>
            <a:r>
              <a:rPr lang="en-US" sz="6400" dirty="0" err="1" smtClean="0">
                <a:latin typeface="FMBindumathi"/>
              </a:rPr>
              <a:t>yels</a:t>
            </a:r>
            <a:r>
              <a:rPr lang="en-US" sz="6400" dirty="0" smtClean="0">
                <a:latin typeface="FMBindumathi"/>
              </a:rPr>
              <a:t> wdo¾Y "m, </a:t>
            </a:r>
            <a:r>
              <a:rPr lang="en-US" sz="6400" dirty="0" err="1" smtClean="0">
                <a:latin typeface="FMBindumathi"/>
              </a:rPr>
              <a:t>m%fhdack</a:t>
            </a:r>
            <a:r>
              <a:rPr lang="en-US" sz="6400" dirty="0" smtClean="0">
                <a:latin typeface="FMBindumathi"/>
              </a:rPr>
              <a:t> .</a:t>
            </a:r>
            <a:r>
              <a:rPr lang="en-US" sz="6400" dirty="0" err="1" smtClean="0">
                <a:latin typeface="FMBindumathi"/>
              </a:rPr>
              <a:t>ek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Wkkaÿ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úh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hq</a:t>
            </a:r>
            <a:r>
              <a:rPr lang="en-US" sz="6400" dirty="0" smtClean="0">
                <a:latin typeface="FMBindumathi"/>
              </a:rPr>
              <a:t>;=</a:t>
            </a:r>
            <a:r>
              <a:rPr lang="en-US" sz="6400" dirty="0" err="1" smtClean="0">
                <a:latin typeface="FMBindumathi"/>
              </a:rPr>
              <a:t>hs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n,kak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fï</a:t>
            </a:r>
            <a:r>
              <a:rPr lang="en-US" sz="6400" dirty="0" smtClean="0">
                <a:latin typeface="FMBindumathi"/>
              </a:rPr>
              <a:t> jev </a:t>
            </a:r>
            <a:r>
              <a:rPr lang="en-US" sz="6400" dirty="0" err="1" smtClean="0">
                <a:latin typeface="FMBindumathi"/>
              </a:rPr>
              <a:t>uq¨fõ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wms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wOHhkh</a:t>
            </a:r>
            <a:r>
              <a:rPr lang="en-US" sz="6400" dirty="0" smtClean="0">
                <a:latin typeface="FMBindumathi"/>
              </a:rPr>
              <a:t> lrk ,</a:t>
            </a:r>
            <a:r>
              <a:rPr lang="en-US" sz="6400" dirty="0" err="1" smtClean="0">
                <a:latin typeface="FMBindumathi"/>
              </a:rPr>
              <a:t>iaik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iuk</a:t>
            </a:r>
            <a:r>
              <a:rPr lang="en-US" sz="6400" dirty="0" smtClean="0">
                <a:latin typeface="FMBindumathi"/>
              </a:rPr>
              <a:t>&lt;</a:t>
            </a:r>
            <a:r>
              <a:rPr lang="en-US" sz="6400" dirty="0" err="1" smtClean="0">
                <a:latin typeface="FMBindumathi"/>
              </a:rPr>
              <a:t>hd</a:t>
            </a:r>
            <a:r>
              <a:rPr lang="en-US" sz="6400" dirty="0" smtClean="0">
                <a:latin typeface="FMBindumathi"/>
              </a:rPr>
              <a:t> .</a:t>
            </a:r>
            <a:r>
              <a:rPr lang="en-US" sz="6400" dirty="0" err="1" smtClean="0">
                <a:latin typeface="FMBindumathi"/>
              </a:rPr>
              <a:t>ek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fldhs;rï</a:t>
            </a:r>
            <a:r>
              <a:rPr lang="en-US" sz="6400" dirty="0" smtClean="0">
                <a:latin typeface="FMBindumathi"/>
              </a:rPr>
              <a:t> ,</a:t>
            </a:r>
            <a:r>
              <a:rPr lang="en-US" sz="6400" dirty="0" err="1" smtClean="0">
                <a:latin typeface="FMBindumathi"/>
              </a:rPr>
              <a:t>iaiko</a:t>
            </a:r>
            <a:r>
              <a:rPr lang="en-US" sz="64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6400" dirty="0" smtClean="0">
                <a:latin typeface="FMBindumathi"/>
              </a:rPr>
              <a:t>	</a:t>
            </a:r>
            <a:r>
              <a:rPr lang="en-US" sz="8000" dirty="0" err="1" smtClean="0">
                <a:latin typeface="FMBindumathi"/>
              </a:rPr>
              <a:t>ta</a:t>
            </a:r>
            <a:r>
              <a:rPr lang="en-US" sz="8000" dirty="0" smtClean="0">
                <a:latin typeface="FMBindumathi"/>
              </a:rPr>
              <a:t> jf.au ;</a:t>
            </a:r>
            <a:r>
              <a:rPr lang="en-US" sz="8000" dirty="0" err="1" smtClean="0">
                <a:latin typeface="FMBindumathi"/>
              </a:rPr>
              <a:t>uhs</a:t>
            </a:r>
            <a:r>
              <a:rPr lang="en-US" sz="8000" dirty="0" smtClean="0">
                <a:latin typeface="FMBindumathi"/>
              </a:rPr>
              <a:t> .</a:t>
            </a:r>
            <a:r>
              <a:rPr lang="en-US" sz="8000" dirty="0" err="1" smtClean="0">
                <a:latin typeface="FMBindumathi"/>
              </a:rPr>
              <a:t>ia</a:t>
            </a:r>
            <a:r>
              <a:rPr lang="en-US" sz="8000" dirty="0" smtClean="0">
                <a:latin typeface="FMBindumathi"/>
              </a:rPr>
              <a:t> </a:t>
            </a:r>
            <a:r>
              <a:rPr lang="en-US" sz="6400" dirty="0" smtClean="0"/>
              <a:t>-</a:t>
            </a:r>
            <a:r>
              <a:rPr lang="en-US" sz="6400" dirty="0" err="1" smtClean="0">
                <a:latin typeface="FMBindumathi"/>
              </a:rPr>
              <a:t>fí;a</a:t>
            </a:r>
            <a:r>
              <a:rPr lang="en-US" sz="6400" dirty="0" smtClean="0">
                <a:latin typeface="FMBindumathi"/>
              </a:rPr>
              <a:t> .</a:t>
            </a:r>
            <a:r>
              <a:rPr lang="en-US" sz="6400" dirty="0" err="1" smtClean="0">
                <a:latin typeface="FMBindumathi"/>
              </a:rPr>
              <a:t>ia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smtClean="0"/>
              <a:t>/</a:t>
            </a:r>
            <a:r>
              <a:rPr lang="en-US" sz="6400" dirty="0" err="1" smtClean="0">
                <a:latin typeface="FMBindumathi"/>
              </a:rPr>
              <a:t>u,a</a:t>
            </a:r>
            <a:r>
              <a:rPr lang="en-US" sz="6400" dirty="0" smtClean="0">
                <a:latin typeface="FMBindumathi"/>
              </a:rPr>
              <a:t> .</a:t>
            </a:r>
            <a:r>
              <a:rPr lang="en-US" sz="6400" dirty="0" err="1" smtClean="0">
                <a:latin typeface="FMBindumathi"/>
              </a:rPr>
              <a:t>ia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smtClean="0"/>
              <a:t>/</a:t>
            </a:r>
            <a:r>
              <a:rPr lang="en-US" sz="6400" dirty="0" err="1" smtClean="0">
                <a:latin typeface="FMBindumathi"/>
              </a:rPr>
              <a:t>lef,a</a:t>
            </a:r>
            <a:r>
              <a:rPr lang="en-US" sz="6400" dirty="0" smtClean="0">
                <a:latin typeface="FMBindumathi"/>
              </a:rPr>
              <a:t> .</a:t>
            </a:r>
            <a:r>
              <a:rPr lang="en-US" sz="6400" dirty="0" err="1" smtClean="0">
                <a:latin typeface="FMBindumathi"/>
              </a:rPr>
              <a:t>ia</a:t>
            </a:r>
            <a:r>
              <a:rPr lang="en-US" sz="6400" dirty="0" smtClean="0">
                <a:latin typeface="FMBindumathi"/>
              </a:rPr>
              <a:t> .</a:t>
            </a:r>
            <a:r>
              <a:rPr lang="en-US" sz="6400" dirty="0" err="1" smtClean="0">
                <a:latin typeface="FMBindumathi"/>
              </a:rPr>
              <a:t>ia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j,g</a:t>
            </a:r>
            <a:r>
              <a:rPr lang="en-US" sz="6400" dirty="0" smtClean="0">
                <a:latin typeface="FMBindumathi"/>
              </a:rPr>
              <a:t> ´k </a:t>
            </a:r>
            <a:r>
              <a:rPr lang="en-US" sz="6400" dirty="0" err="1" smtClean="0">
                <a:latin typeface="FMBindumathi"/>
              </a:rPr>
              <a:t>úêhg</a:t>
            </a:r>
            <a:r>
              <a:rPr lang="en-US" sz="6400" dirty="0" smtClean="0">
                <a:latin typeface="FMBindumathi"/>
              </a:rPr>
              <a:t> w;=</a:t>
            </a:r>
            <a:r>
              <a:rPr lang="en-US" sz="6400" dirty="0" err="1" smtClean="0">
                <a:latin typeface="FMBindumathi"/>
              </a:rPr>
              <a:t>hkak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wms</a:t>
            </a:r>
            <a:r>
              <a:rPr lang="en-US" sz="6400" dirty="0" smtClean="0">
                <a:latin typeface="FMBindumathi"/>
              </a:rPr>
              <a:t> wßkjo@.ia </a:t>
            </a:r>
            <a:r>
              <a:rPr lang="en-US" sz="6400" dirty="0" err="1" smtClean="0">
                <a:latin typeface="FMBindumathi"/>
              </a:rPr>
              <a:t>mdyskjo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fkao</a:t>
            </a:r>
            <a:r>
              <a:rPr lang="en-US" sz="6400" dirty="0" smtClean="0">
                <a:latin typeface="FMBindumathi"/>
              </a:rPr>
              <a:t>@ </a:t>
            </a:r>
            <a:r>
              <a:rPr lang="en-US" sz="6400" dirty="0" err="1" smtClean="0">
                <a:latin typeface="FMBindumathi"/>
              </a:rPr>
              <a:t>yenehs</a:t>
            </a:r>
            <a:r>
              <a:rPr lang="en-US" sz="6400" dirty="0" smtClean="0">
                <a:latin typeface="FMBindumathi"/>
              </a:rPr>
              <a:t> .y </a:t>
            </a:r>
            <a:r>
              <a:rPr lang="en-US" sz="6400" dirty="0" err="1" smtClean="0">
                <a:latin typeface="FMBindumathi"/>
              </a:rPr>
              <a:t>úkdY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fkdlr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b;ska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ñksiaiq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Ôj;a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fjoa</a:t>
            </a:r>
            <a:r>
              <a:rPr lang="en-US" sz="6400" dirty="0" smtClean="0">
                <a:latin typeface="FMBindumathi"/>
              </a:rPr>
              <a:t>§ .</a:t>
            </a:r>
            <a:r>
              <a:rPr lang="en-US" sz="6400" dirty="0" err="1" smtClean="0">
                <a:latin typeface="FMBindumathi"/>
              </a:rPr>
              <a:t>ia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fld</a:t>
            </a:r>
            <a:r>
              <a:rPr lang="en-US" sz="6400" dirty="0" smtClean="0">
                <a:latin typeface="FMBindumathi"/>
              </a:rPr>
              <a:t>&lt;ka </a:t>
            </a:r>
            <a:r>
              <a:rPr lang="en-US" sz="6400" dirty="0" smtClean="0"/>
              <a:t>/</a:t>
            </a:r>
            <a:r>
              <a:rPr lang="en-US" sz="6400" dirty="0" err="1" smtClean="0">
                <a:latin typeface="FMBindumathi"/>
              </a:rPr>
              <a:t>i;a</a:t>
            </a:r>
            <a:r>
              <a:rPr lang="en-US" sz="6400" dirty="0" smtClean="0">
                <a:latin typeface="FMBindumathi"/>
              </a:rPr>
              <a:t>;= .</a:t>
            </a:r>
            <a:r>
              <a:rPr lang="en-US" sz="6400" dirty="0" err="1" smtClean="0">
                <a:latin typeface="FMBindumathi"/>
              </a:rPr>
              <a:t>ek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fyd`o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wjfndaOhlska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Ôj;Aúh</a:t>
            </a:r>
            <a:r>
              <a:rPr lang="en-US" sz="6400" dirty="0" smtClean="0">
                <a:latin typeface="FMBindumathi"/>
              </a:rPr>
              <a:t> </a:t>
            </a:r>
            <a:r>
              <a:rPr lang="en-US" sz="6400" dirty="0" err="1" smtClean="0">
                <a:latin typeface="FMBindumathi"/>
              </a:rPr>
              <a:t>hq</a:t>
            </a:r>
            <a:r>
              <a:rPr lang="en-US" sz="6400" dirty="0" smtClean="0">
                <a:latin typeface="FMBindumathi"/>
              </a:rPr>
              <a:t>;=</a:t>
            </a:r>
            <a:r>
              <a:rPr lang="en-US" sz="6400" dirty="0" err="1" smtClean="0">
                <a:latin typeface="FMBindumathi"/>
              </a:rPr>
              <a:t>hs</a:t>
            </a:r>
            <a:endParaRPr lang="en-US" sz="6400" dirty="0" smtClean="0">
              <a:latin typeface="FMBindumathi" pitchFamily="2" charset="0"/>
            </a:endParaRPr>
          </a:p>
          <a:p>
            <a:pPr>
              <a:buNone/>
            </a:pPr>
            <a:endParaRPr lang="en-US" sz="2000" dirty="0" smtClean="0">
              <a:latin typeface="FMBindumathi" pitchFamily="2" charset="0"/>
            </a:endParaRPr>
          </a:p>
          <a:p>
            <a:pPr>
              <a:buNone/>
            </a:pPr>
            <a:endParaRPr lang="en-US" sz="2000" dirty="0">
              <a:latin typeface="FMBindumathi" pitchFamily="2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	</a:t>
            </a:r>
            <a:r>
              <a:rPr lang="en-US" sz="4700" dirty="0" err="1" smtClean="0">
                <a:latin typeface="FMBindumathi" pitchFamily="2" charset="0"/>
              </a:rPr>
              <a:t>wehs</a:t>
            </a:r>
            <a:r>
              <a:rPr lang="en-US" sz="4700" dirty="0" smtClean="0">
                <a:latin typeface="FMBindumathi" pitchFamily="2" charset="0"/>
              </a:rPr>
              <a:t> wm </a:t>
            </a:r>
            <a:r>
              <a:rPr lang="en-US" sz="4700" dirty="0" err="1" smtClean="0">
                <a:latin typeface="FMBindumathi" pitchFamily="2" charset="0"/>
              </a:rPr>
              <a:t>yeu</a:t>
            </a:r>
            <a:r>
              <a:rPr lang="en-US" sz="4700" dirty="0" smtClean="0">
                <a:latin typeface="FMBindumathi" pitchFamily="2" charset="0"/>
              </a:rPr>
              <a:t> </a:t>
            </a:r>
            <a:r>
              <a:rPr lang="en-US" sz="4700" dirty="0" err="1" smtClean="0">
                <a:latin typeface="FMBindumathi" pitchFamily="2" charset="0"/>
              </a:rPr>
              <a:t>ñksfil</a:t>
            </a:r>
            <a:r>
              <a:rPr lang="en-US" sz="4700" dirty="0" smtClean="0">
                <a:latin typeface="FMBindumathi" pitchFamily="2" charset="0"/>
              </a:rPr>
              <a:t>=</a:t>
            </a:r>
            <a:r>
              <a:rPr lang="en-US" sz="4700" dirty="0" err="1" smtClean="0">
                <a:latin typeface="FMBindumathi" pitchFamily="2" charset="0"/>
              </a:rPr>
              <a:t>gu</a:t>
            </a:r>
            <a:r>
              <a:rPr lang="en-US" sz="4700" dirty="0" smtClean="0">
                <a:latin typeface="FMBindumathi" pitchFamily="2" charset="0"/>
              </a:rPr>
              <a:t> .re           			</a:t>
            </a:r>
            <a:r>
              <a:rPr lang="en-US" sz="4700" dirty="0" err="1" smtClean="0">
                <a:latin typeface="FMBindumathi" pitchFamily="2" charset="0"/>
              </a:rPr>
              <a:t>lrkafka</a:t>
            </a:r>
            <a:r>
              <a:rPr lang="en-US" sz="4700" dirty="0" smtClean="0">
                <a:latin typeface="FMBindumathi"/>
              </a:rPr>
              <a:t>@</a:t>
            </a:r>
          </a:p>
          <a:p>
            <a:r>
              <a:rPr lang="en-US" dirty="0" err="1" smtClean="0">
                <a:latin typeface="FMBindumathi" pitchFamily="2" charset="0"/>
              </a:rPr>
              <a:t>if;lag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ukila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keye</a:t>
            </a:r>
            <a:endParaRPr lang="en-US" dirty="0" smtClean="0">
              <a:latin typeface="FMBindumathi" pitchFamily="2" charset="0"/>
            </a:endParaRPr>
          </a:p>
          <a:p>
            <a:r>
              <a:rPr lang="en-US" dirty="0" err="1" smtClean="0">
                <a:latin typeface="FMBindumathi" pitchFamily="2" charset="0"/>
              </a:rPr>
              <a:t>usksiqkag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ukila</a:t>
            </a:r>
            <a:r>
              <a:rPr lang="en-US" dirty="0" smtClean="0">
                <a:latin typeface="FMBindumathi" pitchFamily="2" charset="0"/>
              </a:rPr>
              <a:t> ;</a:t>
            </a:r>
            <a:r>
              <a:rPr lang="en-US" dirty="0" err="1" smtClean="0">
                <a:latin typeface="FMBindumathi" pitchFamily="2" charset="0"/>
              </a:rPr>
              <a:t>sfhkjd</a:t>
            </a:r>
            <a:endParaRPr lang="en-US" dirty="0" smtClean="0">
              <a:latin typeface="FMBindumathi" pitchFamily="2" charset="0"/>
            </a:endParaRPr>
          </a:p>
          <a:p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usksiqka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jYfhka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wmg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jvd;au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jeo.;a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wjhjka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fudkjdo</a:t>
            </a:r>
            <a:endParaRPr lang="en-US" dirty="0" smtClean="0">
              <a:latin typeface="FMBindumathi" pitchFamily="2" charset="0"/>
            </a:endParaRPr>
          </a:p>
          <a:p>
            <a:pPr lvl="1"/>
            <a:r>
              <a:rPr lang="en-US" dirty="0" err="1" smtClean="0">
                <a:latin typeface="FMBindumathi" pitchFamily="2" charset="0"/>
              </a:rPr>
              <a:t>yoj</a:t>
            </a:r>
            <a:r>
              <a:rPr lang="en-US" dirty="0" smtClean="0">
                <a:latin typeface="FMBindumathi" pitchFamily="2" charset="0"/>
              </a:rPr>
              <a:t>;</a:t>
            </a:r>
          </a:p>
          <a:p>
            <a:pPr lvl="1"/>
            <a:r>
              <a:rPr lang="en-US" dirty="0" err="1" smtClean="0">
                <a:latin typeface="FMBindumathi" pitchFamily="2" charset="0"/>
              </a:rPr>
              <a:t>fud,h</a:t>
            </a:r>
            <a:endParaRPr lang="en-US" dirty="0" smtClean="0">
              <a:latin typeface="FMBindumathi" pitchFamily="2" charset="0"/>
            </a:endParaRPr>
          </a:p>
          <a:p>
            <a:pPr lvl="1"/>
            <a:r>
              <a:rPr lang="en-US" dirty="0" err="1" smtClean="0">
                <a:latin typeface="FMBindumathi" pitchFamily="2" charset="0"/>
              </a:rPr>
              <a:t>uki</a:t>
            </a:r>
            <a:endParaRPr lang="en-US" dirty="0" smtClean="0">
              <a:latin typeface="FMBindumathi" pitchFamily="2" charset="0"/>
            </a:endParaRPr>
          </a:p>
          <a:p>
            <a:r>
              <a:rPr lang="en-US" dirty="0" err="1" smtClean="0">
                <a:latin typeface="FMBindumathi" pitchFamily="2" charset="0"/>
              </a:rPr>
              <a:t>Tng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ljqo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yoj</a:t>
            </a:r>
            <a:r>
              <a:rPr lang="en-US" dirty="0" smtClean="0">
                <a:latin typeface="FMBindumathi" pitchFamily="2" charset="0"/>
              </a:rPr>
              <a:t>; </a:t>
            </a:r>
            <a:r>
              <a:rPr lang="en-US" dirty="0" err="1" smtClean="0">
                <a:latin typeface="FMBindumathi" pitchFamily="2" charset="0"/>
              </a:rPr>
              <a:t>iy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fud,h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oqkafka</a:t>
            </a:r>
            <a:r>
              <a:rPr lang="en-US" dirty="0" smtClean="0">
                <a:latin typeface="FMBindumathi" pitchFamily="2" charset="0"/>
              </a:rPr>
              <a:t> – - </a:t>
            </a:r>
            <a:r>
              <a:rPr lang="en-US" dirty="0" err="1" smtClean="0">
                <a:latin typeface="FMBindumathi" pitchFamily="2" charset="0"/>
              </a:rPr>
              <a:t>Tfns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foujsmshka</a:t>
            </a:r>
            <a:endParaRPr lang="en-US" dirty="0" smtClean="0">
              <a:latin typeface="FMBindumathi" pitchFamily="2" charset="0"/>
            </a:endParaRPr>
          </a:p>
          <a:p>
            <a:r>
              <a:rPr lang="en-US" dirty="0" err="1" smtClean="0">
                <a:latin typeface="FMBindumathi" pitchFamily="2" charset="0"/>
              </a:rPr>
              <a:t>kuq;a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ljqo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Tng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uki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oqkfka</a:t>
            </a:r>
            <a:r>
              <a:rPr lang="en-US" dirty="0" smtClean="0">
                <a:latin typeface="FMBindumathi" pitchFamily="2" charset="0"/>
              </a:rPr>
              <a:t> – - </a:t>
            </a:r>
            <a:r>
              <a:rPr lang="en-US" dirty="0" err="1" smtClean="0">
                <a:latin typeface="FMBindumathi" pitchFamily="2" charset="0"/>
              </a:rPr>
              <a:t>fojshka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jykafia</a:t>
            </a:r>
            <a:endParaRPr lang="en-US" dirty="0" smtClean="0">
              <a:latin typeface="FMBindumathi" pitchFamily="2" charset="0"/>
            </a:endParaRPr>
          </a:p>
          <a:p>
            <a:r>
              <a:rPr lang="en-US" dirty="0" err="1" smtClean="0">
                <a:latin typeface="FMBindumathi" pitchFamily="2" charset="0"/>
              </a:rPr>
              <a:t>tal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yskaohs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wms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Tng</a:t>
            </a:r>
            <a:r>
              <a:rPr lang="en-US" dirty="0" smtClean="0">
                <a:latin typeface="FMBindumathi" pitchFamily="2" charset="0"/>
              </a:rPr>
              <a:t> .re </a:t>
            </a:r>
            <a:r>
              <a:rPr lang="en-US" dirty="0" err="1" smtClean="0">
                <a:latin typeface="FMBindumathi" pitchFamily="2" charset="0"/>
              </a:rPr>
              <a:t>lrkafka</a:t>
            </a:r>
            <a:endParaRPr lang="en-US" dirty="0" smtClean="0">
              <a:latin typeface="FMBindumathi" pitchFamily="2" charset="0"/>
            </a:endParaRPr>
          </a:p>
          <a:p>
            <a:r>
              <a:rPr lang="en-US" dirty="0" err="1" smtClean="0">
                <a:latin typeface="FMBindumathi" pitchFamily="2" charset="0"/>
              </a:rPr>
              <a:t>ta</a:t>
            </a:r>
            <a:r>
              <a:rPr lang="en-US" dirty="0" smtClean="0">
                <a:latin typeface="FMBindumathi" pitchFamily="2" charset="0"/>
              </a:rPr>
              <a:t> jf.au </a:t>
            </a:r>
            <a:r>
              <a:rPr lang="en-US" dirty="0" err="1" smtClean="0">
                <a:latin typeface="FMBindumathi" pitchFamily="2" charset="0"/>
              </a:rPr>
              <a:t>n,kak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wms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bf.k.;a;d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i;a</a:t>
            </a:r>
            <a:r>
              <a:rPr lang="en-US" dirty="0" smtClean="0">
                <a:latin typeface="FMBindumathi" pitchFamily="2" charset="0"/>
              </a:rPr>
              <a:t>;= </a:t>
            </a:r>
            <a:r>
              <a:rPr lang="en-US" dirty="0" err="1" smtClean="0">
                <a:latin typeface="FMBindumathi" pitchFamily="2" charset="0"/>
              </a:rPr>
              <a:t>Ôj;afjkafka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bfjka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Instict</a:t>
            </a:r>
            <a:r>
              <a:rPr lang="en-US" dirty="0" smtClean="0"/>
              <a:t>) </a:t>
            </a:r>
            <a:r>
              <a:rPr lang="en-US" dirty="0" err="1" smtClean="0">
                <a:latin typeface="FMBindumathi" pitchFamily="2" charset="0"/>
              </a:rPr>
              <a:t>mß.Kl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jevlrkafka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l%u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f,a</a:t>
            </a:r>
            <a:r>
              <a:rPr lang="en-US" dirty="0" err="1" smtClean="0">
                <a:latin typeface="FMBindumathi"/>
              </a:rPr>
              <a:t>Lk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Programme</a:t>
            </a:r>
            <a:r>
              <a:rPr lang="en-US" dirty="0" smtClean="0"/>
              <a:t>) </a:t>
            </a:r>
            <a:r>
              <a:rPr lang="en-US" dirty="0" err="1" smtClean="0">
                <a:latin typeface="FMBindumathi" pitchFamily="2" charset="0"/>
              </a:rPr>
              <a:t>tllg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yenehs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ñksiaiq</a:t>
            </a:r>
            <a:r>
              <a:rPr lang="en-US" dirty="0" smtClean="0">
                <a:latin typeface="FMBindumathi" pitchFamily="2" charset="0"/>
              </a:rPr>
              <a:t> jev </a:t>
            </a:r>
            <a:r>
              <a:rPr lang="en-US" dirty="0" err="1" smtClean="0">
                <a:latin typeface="FMBindumathi" pitchFamily="2" charset="0"/>
              </a:rPr>
              <a:t>lrkafka</a:t>
            </a:r>
            <a:r>
              <a:rPr lang="en-US" dirty="0" smtClean="0">
                <a:latin typeface="FMBindumathi" pitchFamily="2" charset="0"/>
              </a:rPr>
              <a:t> ;</a:t>
            </a:r>
            <a:r>
              <a:rPr lang="en-US" dirty="0" err="1" smtClean="0">
                <a:latin typeface="FMBindumathi" pitchFamily="2" charset="0"/>
              </a:rPr>
              <a:t>uqkaf.a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ksoyig</a:t>
            </a:r>
            <a:r>
              <a:rPr lang="en-US" dirty="0" smtClean="0">
                <a:latin typeface="FMBindumathi" pitchFamily="2" charset="0"/>
              </a:rPr>
              <a:t> tajf.au </a:t>
            </a:r>
            <a:r>
              <a:rPr lang="en-US" dirty="0" err="1" smtClean="0">
                <a:latin typeface="FMBindumathi" pitchFamily="2" charset="0"/>
              </a:rPr>
              <a:t>ñksiaiqkag</a:t>
            </a:r>
            <a:r>
              <a:rPr lang="en-US" dirty="0" smtClean="0">
                <a:latin typeface="FMBindumathi" pitchFamily="2" charset="0"/>
              </a:rPr>
              <a:t> ;</a:t>
            </a:r>
            <a:r>
              <a:rPr lang="en-US" dirty="0" err="1" smtClean="0">
                <a:latin typeface="FMBindumathi" pitchFamily="2" charset="0"/>
              </a:rPr>
              <a:t>uqkaf.a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Ôj;ajk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l%uh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wkqj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yßhg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mß.kl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jf.a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jevlrkak;a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mq¨jka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ke;akï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if;la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jf.;a</a:t>
            </a:r>
            <a:r>
              <a:rPr lang="en-US" dirty="0" smtClean="0">
                <a:latin typeface="FMBindumathi" pitchFamily="2" charset="0"/>
              </a:rPr>
              <a:t> jev </a:t>
            </a:r>
            <a:r>
              <a:rPr lang="en-US" dirty="0" err="1" smtClean="0">
                <a:latin typeface="FMBindumathi" pitchFamily="2" charset="0"/>
              </a:rPr>
              <a:t>lrkak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mq¨jka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talhs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Tfí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wd.fï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fudk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ldrKd</a:t>
            </a:r>
            <a:r>
              <a:rPr lang="en-US" dirty="0" smtClean="0">
                <a:latin typeface="FMBindumathi" pitchFamily="2" charset="0"/>
              </a:rPr>
              <a:t> ;</a:t>
            </a:r>
            <a:r>
              <a:rPr lang="en-US" dirty="0" err="1" smtClean="0">
                <a:latin typeface="FMBindumathi" pitchFamily="2" charset="0"/>
              </a:rPr>
              <a:t>snqk;a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ñksfyl</a:t>
            </a:r>
            <a:r>
              <a:rPr lang="en-US" dirty="0" smtClean="0">
                <a:latin typeface="FMBindumathi" pitchFamily="2" charset="0"/>
              </a:rPr>
              <a:t>=g </a:t>
            </a:r>
            <a:r>
              <a:rPr lang="en-US" dirty="0" err="1" smtClean="0">
                <a:latin typeface="FMBindumathi" pitchFamily="2" charset="0"/>
              </a:rPr>
              <a:t>uefrklka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lEu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smtClean="0">
                <a:latin typeface="FMBindumathi"/>
              </a:rPr>
              <a:t>^</a:t>
            </a:r>
            <a:r>
              <a:rPr lang="en-US" dirty="0" err="1" smtClean="0">
                <a:latin typeface="FMBindumathi"/>
              </a:rPr>
              <a:t>nfgka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yß</a:t>
            </a:r>
            <a:r>
              <a:rPr lang="en-US" dirty="0" smtClean="0">
                <a:latin typeface="FMBindumathi"/>
              </a:rPr>
              <a:t>&amp; </a:t>
            </a:r>
            <a:r>
              <a:rPr lang="en-US" dirty="0" err="1" smtClean="0">
                <a:latin typeface="FMBindumathi"/>
              </a:rPr>
              <a:t>fokak</a:t>
            </a:r>
            <a:r>
              <a:rPr lang="en-US" dirty="0" smtClean="0">
                <a:latin typeface="FMBindumathi"/>
              </a:rPr>
              <a:t> ´k </a:t>
            </a:r>
            <a:r>
              <a:rPr lang="en-US" dirty="0" err="1" smtClean="0">
                <a:latin typeface="FMBindumathi"/>
              </a:rPr>
              <a:t>lshkafka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smtClean="0"/>
              <a:t>Mercy Killing </a:t>
            </a:r>
            <a:r>
              <a:rPr lang="en-US" dirty="0" err="1" smtClean="0">
                <a:latin typeface="FMBindumathi" pitchFamily="2" charset="0"/>
              </a:rPr>
              <a:t>wkqu</a:t>
            </a:r>
            <a:r>
              <a:rPr lang="en-US" dirty="0" smtClean="0">
                <a:latin typeface="FMBindumathi" pitchFamily="2" charset="0"/>
              </a:rPr>
              <a:t>; </a:t>
            </a:r>
            <a:r>
              <a:rPr lang="en-US" dirty="0" err="1" smtClean="0">
                <a:latin typeface="FMBindumathi" pitchFamily="2" charset="0"/>
              </a:rPr>
              <a:t>fkdlrkafka</a:t>
            </a:r>
            <a:endParaRPr lang="en-US" dirty="0">
              <a:latin typeface="FMBindumath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495800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latin typeface="FMBindumathi" pitchFamily="2" charset="0"/>
              </a:rPr>
              <a:t>wfma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Ôú;h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fjkia</a:t>
            </a:r>
            <a:r>
              <a:rPr lang="en-US" sz="2000" dirty="0" smtClean="0">
                <a:latin typeface="FMBindumathi" pitchFamily="2" charset="0"/>
              </a:rPr>
              <a:t> l&lt; </a:t>
            </a:r>
            <a:r>
              <a:rPr lang="en-US" sz="2000" dirty="0" err="1" smtClean="0">
                <a:latin typeface="FMBindumathi" pitchFamily="2" charset="0"/>
              </a:rPr>
              <a:t>yelso</a:t>
            </a:r>
            <a:r>
              <a:rPr lang="en-US" sz="2000" dirty="0" smtClean="0">
                <a:latin typeface="FMBindumathi"/>
              </a:rPr>
              <a:t>@</a:t>
            </a:r>
            <a:r>
              <a:rPr lang="en-US" sz="2000" dirty="0" smtClean="0">
                <a:latin typeface="FMBindumathi" pitchFamily="2" charset="0"/>
              </a:rPr>
              <a:t> </a:t>
            </a:r>
          </a:p>
          <a:p>
            <a:r>
              <a:rPr lang="en-US" sz="2000" dirty="0" smtClean="0">
                <a:latin typeface="FMBindumathi" pitchFamily="2" charset="0"/>
              </a:rPr>
              <a:t>;</a:t>
            </a:r>
            <a:r>
              <a:rPr lang="en-US" sz="2000" dirty="0" err="1" smtClean="0">
                <a:latin typeface="FMBindumathi" pitchFamily="2" charset="0"/>
              </a:rPr>
              <a:t>d;a;d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yrla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fydrdo</a:t>
            </a:r>
            <a:endParaRPr lang="en-US" sz="2000" dirty="0" smtClean="0">
              <a:latin typeface="FMBindumathi" pitchFamily="2" charset="0"/>
            </a:endParaRPr>
          </a:p>
          <a:p>
            <a:r>
              <a:rPr lang="en-US" sz="2000" dirty="0" err="1" smtClean="0">
                <a:latin typeface="FMBindumathi" pitchFamily="2" charset="0"/>
              </a:rPr>
              <a:t>mq;d;a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tfyuo</a:t>
            </a:r>
            <a:endParaRPr lang="en-US" sz="20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000" dirty="0" smtClean="0">
                <a:latin typeface="FMBindumathi" pitchFamily="2" charset="0"/>
              </a:rPr>
              <a:t>				</a:t>
            </a:r>
            <a:r>
              <a:rPr lang="en-US" sz="2000" dirty="0" err="1" smtClean="0">
                <a:latin typeface="FMBindumathi" pitchFamily="2" charset="0"/>
              </a:rPr>
              <a:t>kE</a:t>
            </a:r>
            <a:endParaRPr lang="en-US" sz="2000" dirty="0" smtClean="0">
              <a:latin typeface="FMBindumathi" pitchFamily="2" charset="0"/>
            </a:endParaRPr>
          </a:p>
          <a:p>
            <a:r>
              <a:rPr lang="en-US" sz="2000" dirty="0" smtClean="0">
                <a:latin typeface="FMBindumathi" pitchFamily="2" charset="0"/>
              </a:rPr>
              <a:t>;</a:t>
            </a:r>
            <a:r>
              <a:rPr lang="en-US" sz="2000" dirty="0" err="1" smtClean="0">
                <a:latin typeface="FMBindumathi" pitchFamily="2" charset="0"/>
              </a:rPr>
              <a:t>d;a;d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jf.a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rEmh</a:t>
            </a:r>
            <a:r>
              <a:rPr lang="en-US" sz="2000" dirty="0" smtClean="0">
                <a:latin typeface="FMBindumathi" pitchFamily="2" charset="0"/>
              </a:rPr>
              <a:t> ;</a:t>
            </a:r>
            <a:r>
              <a:rPr lang="en-US" sz="2000" dirty="0" err="1" smtClean="0">
                <a:latin typeface="FMBindumathi" pitchFamily="2" charset="0"/>
              </a:rPr>
              <a:t>snqkg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mq;d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tfyu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fjkak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wjYH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keye</a:t>
            </a:r>
            <a:endParaRPr lang="en-US" sz="2000" dirty="0" smtClean="0">
              <a:latin typeface="FMBindumathi" pitchFamily="2" charset="0"/>
            </a:endParaRPr>
          </a:p>
          <a:p>
            <a:r>
              <a:rPr lang="en-US" sz="2000" dirty="0" err="1" smtClean="0">
                <a:latin typeface="FMBindumathi" pitchFamily="2" charset="0"/>
              </a:rPr>
              <a:t>wmsg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fjkia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jsh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yelshs</a:t>
            </a:r>
            <a:endParaRPr lang="en-US" sz="2000" dirty="0" smtClean="0">
              <a:latin typeface="FMBindumathi" pitchFamily="2" charset="0"/>
            </a:endParaRPr>
          </a:p>
          <a:p>
            <a:r>
              <a:rPr lang="en-US" sz="2000" dirty="0" err="1" smtClean="0">
                <a:latin typeface="FMBindumathi" pitchFamily="2" charset="0"/>
              </a:rPr>
              <a:t>ta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i`oyd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wms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wfma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Ôú;h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fjkia</a:t>
            </a:r>
            <a:r>
              <a:rPr lang="en-US" sz="2000" dirty="0" smtClean="0">
                <a:latin typeface="FMBindumathi" pitchFamily="2" charset="0"/>
              </a:rPr>
              <a:t> l, </a:t>
            </a:r>
            <a:r>
              <a:rPr lang="en-US" sz="2000" dirty="0" err="1" smtClean="0">
                <a:latin typeface="FMBindumathi" pitchFamily="2" charset="0"/>
              </a:rPr>
              <a:t>hq</a:t>
            </a:r>
            <a:r>
              <a:rPr lang="en-US" sz="2000" dirty="0" smtClean="0">
                <a:latin typeface="FMBindumathi" pitchFamily="2" charset="0"/>
              </a:rPr>
              <a:t>;=h</a:t>
            </a:r>
          </a:p>
          <a:p>
            <a:r>
              <a:rPr lang="en-US" sz="2000" dirty="0" err="1" smtClean="0">
                <a:latin typeface="FMBindumathi" pitchFamily="2" charset="0"/>
              </a:rPr>
              <a:t>Tyqg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foúhkaf.ka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ukila</a:t>
            </a:r>
            <a:r>
              <a:rPr lang="en-US" sz="2000" dirty="0" smtClean="0">
                <a:latin typeface="FMBindumathi" pitchFamily="2" charset="0"/>
              </a:rPr>
              <a:t> ,</a:t>
            </a:r>
            <a:r>
              <a:rPr lang="en-US" sz="2000" dirty="0" err="1" smtClean="0">
                <a:latin typeface="FMBindumathi" pitchFamily="2" charset="0"/>
              </a:rPr>
              <a:t>eì,d</a:t>
            </a:r>
            <a:r>
              <a:rPr lang="en-US" sz="2000" dirty="0" smtClean="0">
                <a:latin typeface="FMBindumathi" pitchFamily="2" charset="0"/>
              </a:rPr>
              <a:t> ;</a:t>
            </a:r>
            <a:r>
              <a:rPr lang="en-US" sz="2000" dirty="0" err="1" smtClean="0">
                <a:latin typeface="FMBindumathi" pitchFamily="2" charset="0"/>
              </a:rPr>
              <a:t>sfhkjd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wïud</a:t>
            </a:r>
            <a:r>
              <a:rPr lang="en-US" sz="2000" dirty="0" smtClean="0">
                <a:latin typeface="FMBindumathi" pitchFamily="2" charset="0"/>
              </a:rPr>
              <a:t> ;</a:t>
            </a:r>
            <a:r>
              <a:rPr lang="en-US" sz="2000" dirty="0" err="1" smtClean="0">
                <a:latin typeface="FMBindumathi" pitchFamily="2" charset="0"/>
              </a:rPr>
              <a:t>d;a;d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f.ka</a:t>
            </a:r>
            <a:r>
              <a:rPr lang="en-US" sz="2000" dirty="0" smtClean="0">
                <a:latin typeface="FMBindumathi" pitchFamily="2" charset="0"/>
              </a:rPr>
              <a:t> ,</a:t>
            </a:r>
            <a:r>
              <a:rPr lang="en-US" sz="2000" dirty="0" err="1" smtClean="0">
                <a:latin typeface="FMBindumathi" pitchFamily="2" charset="0"/>
              </a:rPr>
              <a:t>eì,d</a:t>
            </a:r>
            <a:r>
              <a:rPr lang="en-US" sz="2000" dirty="0" smtClean="0">
                <a:latin typeface="FMBindumathi" pitchFamily="2" charset="0"/>
              </a:rPr>
              <a:t> ;</a:t>
            </a:r>
            <a:r>
              <a:rPr lang="en-US" sz="2000" dirty="0" err="1" smtClean="0">
                <a:latin typeface="FMBindumathi" pitchFamily="2" charset="0"/>
              </a:rPr>
              <a:t>sfhk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YÍrhg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wu;rj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smtClean="0"/>
              <a:t>(DNA Test </a:t>
            </a:r>
            <a:r>
              <a:rPr lang="en-US" sz="2000" dirty="0" err="1" smtClean="0">
                <a:latin typeface="FMBindumathi" pitchFamily="2" charset="0"/>
              </a:rPr>
              <a:t>tllska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uki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smtClean="0"/>
              <a:t>Test </a:t>
            </a:r>
            <a:r>
              <a:rPr lang="en-US" sz="2000" dirty="0" err="1" smtClean="0">
                <a:latin typeface="FMBindumathi" pitchFamily="2" charset="0"/>
              </a:rPr>
              <a:t>lrkak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nE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>
                <a:latin typeface="FMBindumathi" pitchFamily="2" charset="0"/>
              </a:rPr>
              <a:t>ta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tlalu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Tyqg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ksoyia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leue;a;l</a:t>
            </a:r>
            <a:r>
              <a:rPr lang="en-US" sz="2000" dirty="0" smtClean="0">
                <a:latin typeface="FMBindumathi" pitchFamily="2" charset="0"/>
              </a:rPr>
              <a:t>=;a ,</a:t>
            </a:r>
            <a:r>
              <a:rPr lang="en-US" sz="2000" dirty="0" err="1" smtClean="0">
                <a:latin typeface="FMBindumathi" pitchFamily="2" charset="0"/>
              </a:rPr>
              <a:t>eì,d</a:t>
            </a:r>
            <a:r>
              <a:rPr lang="en-US" sz="2000" dirty="0" smtClean="0">
                <a:latin typeface="FMBindumathi" pitchFamily="2" charset="0"/>
              </a:rPr>
              <a:t> ;</a:t>
            </a:r>
            <a:r>
              <a:rPr lang="en-US" sz="2000" dirty="0" err="1" smtClean="0">
                <a:latin typeface="FMBindumathi" pitchFamily="2" charset="0"/>
              </a:rPr>
              <a:t>sfhkjd</a:t>
            </a:r>
            <a:endParaRPr lang="en-US" sz="20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000" dirty="0" smtClean="0">
                <a:latin typeface="FMBindumathi" pitchFamily="2" charset="0"/>
              </a:rPr>
              <a:t>	</a:t>
            </a:r>
            <a:r>
              <a:rPr lang="en-US" sz="2000" dirty="0" err="1" smtClean="0">
                <a:latin typeface="FMBindumathi" pitchFamily="2" charset="0"/>
              </a:rPr>
              <a:t>fï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folu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wmsg</a:t>
            </a:r>
            <a:r>
              <a:rPr lang="en-US" sz="2000" dirty="0" smtClean="0">
                <a:latin typeface="FMBindumathi" pitchFamily="2" charset="0"/>
              </a:rPr>
              <a:t> ,</a:t>
            </a:r>
            <a:r>
              <a:rPr lang="en-US" sz="2000" dirty="0" err="1" smtClean="0">
                <a:latin typeface="FMBindumathi" pitchFamily="2" charset="0"/>
              </a:rPr>
              <a:t>enqfka</a:t>
            </a:r>
            <a:r>
              <a:rPr lang="en-US" sz="2000" dirty="0" smtClean="0">
                <a:latin typeface="FMBindumathi" pitchFamily="2" charset="0"/>
              </a:rPr>
              <a:t> ldf.kao</a:t>
            </a:r>
            <a:r>
              <a:rPr lang="en-US" sz="20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	</a:t>
            </a:r>
            <a:r>
              <a:rPr lang="en-US" sz="2000" dirty="0" err="1" smtClean="0">
                <a:latin typeface="FMBindumathi"/>
              </a:rPr>
              <a:t>wïu</a:t>
            </a:r>
            <a:r>
              <a:rPr lang="en-US" sz="2000" dirty="0" smtClean="0">
                <a:latin typeface="FMBindumathi"/>
              </a:rPr>
              <a:t> ;</a:t>
            </a:r>
            <a:r>
              <a:rPr lang="en-US" sz="2000" dirty="0" err="1" smtClean="0">
                <a:latin typeface="FMBindumathi"/>
              </a:rPr>
              <a:t>d;a;df.kao@kE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fkao</a:t>
            </a:r>
            <a:r>
              <a:rPr lang="en-US" sz="2000" dirty="0" smtClean="0">
                <a:latin typeface="FMBindumathi"/>
              </a:rPr>
              <a:t>@</a:t>
            </a:r>
            <a:endParaRPr lang="en-US" sz="2000" dirty="0" smtClean="0">
              <a:latin typeface="FMBindumathi" pitchFamily="2" charset="0"/>
            </a:endParaRPr>
          </a:p>
          <a:p>
            <a:pPr>
              <a:buNone/>
            </a:pPr>
            <a:endParaRPr lang="en-US" sz="1600" dirty="0" smtClean="0">
              <a:latin typeface="FMBindumathi" pitchFamily="2" charset="0"/>
            </a:endParaRPr>
          </a:p>
          <a:p>
            <a:endParaRPr lang="en-US" sz="3600" dirty="0">
              <a:latin typeface="FMBindumathi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FMBindumathi" pitchFamily="2" charset="0"/>
              </a:rPr>
              <a:t>		</a:t>
            </a:r>
            <a:r>
              <a:rPr lang="en-US" sz="3200" dirty="0" smtClean="0">
                <a:latin typeface="FMBindumathi" pitchFamily="2" charset="0"/>
              </a:rPr>
              <a:t>;</a:t>
            </a:r>
            <a:r>
              <a:rPr lang="en-US" sz="3200" dirty="0" err="1" smtClean="0">
                <a:latin typeface="FMBindumathi" pitchFamily="2" charset="0"/>
              </a:rPr>
              <a:t>d;a;d</a:t>
            </a:r>
            <a:r>
              <a:rPr lang="en-US" sz="3200" dirty="0" smtClean="0">
                <a:latin typeface="FMBindumathi" pitchFamily="2" charset="0"/>
              </a:rPr>
              <a:t> </a:t>
            </a:r>
            <a:r>
              <a:rPr lang="en-US" sz="3200" dirty="0" err="1" smtClean="0">
                <a:latin typeface="FMBindumathi" pitchFamily="2" charset="0"/>
              </a:rPr>
              <a:t>wïud</a:t>
            </a:r>
            <a:r>
              <a:rPr lang="en-US" sz="3200" dirty="0" smtClean="0">
                <a:latin typeface="FMBindumathi" pitchFamily="2" charset="0"/>
              </a:rPr>
              <a:t> </a:t>
            </a:r>
            <a:r>
              <a:rPr lang="en-US" sz="3200" dirty="0" err="1" smtClean="0">
                <a:latin typeface="FMBindumathi" pitchFamily="2" charset="0"/>
              </a:rPr>
              <a:t>ljqre</a:t>
            </a:r>
            <a:r>
              <a:rPr lang="en-US" sz="3200" dirty="0" smtClean="0">
                <a:latin typeface="FMBindumathi" pitchFamily="2" charset="0"/>
              </a:rPr>
              <a:t> </a:t>
            </a:r>
            <a:r>
              <a:rPr lang="en-US" sz="3200" dirty="0" err="1" smtClean="0">
                <a:latin typeface="FMBindumathi" pitchFamily="2" charset="0"/>
              </a:rPr>
              <a:t>jqk;a</a:t>
            </a:r>
            <a:r>
              <a:rPr lang="en-US" sz="3200" dirty="0" smtClean="0">
                <a:latin typeface="FMBindumathi" pitchFamily="2" charset="0"/>
              </a:rPr>
              <a:t> </a:t>
            </a:r>
            <a:r>
              <a:rPr lang="en-US" sz="3200" dirty="0" err="1" smtClean="0">
                <a:latin typeface="FMBindumathi" pitchFamily="2" charset="0"/>
              </a:rPr>
              <a:t>wms</a:t>
            </a:r>
            <a:r>
              <a:rPr lang="en-US" sz="3200" dirty="0" smtClean="0">
                <a:latin typeface="FMBindumathi" pitchFamily="2" charset="0"/>
              </a:rPr>
              <a:t> </a:t>
            </a:r>
            <a:r>
              <a:rPr lang="en-US" sz="3200" dirty="0" err="1" smtClean="0">
                <a:latin typeface="FMBindumathi" pitchFamily="2" charset="0"/>
              </a:rPr>
              <a:t>yeu</a:t>
            </a:r>
            <a:r>
              <a:rPr lang="en-US" sz="3200" dirty="0" smtClean="0">
                <a:latin typeface="FMBindumathi" pitchFamily="2" charset="0"/>
              </a:rPr>
              <a:t> 		</a:t>
            </a:r>
            <a:r>
              <a:rPr lang="en-US" sz="3200" dirty="0" err="1" smtClean="0">
                <a:latin typeface="FMBindumathi" pitchFamily="2" charset="0"/>
              </a:rPr>
              <a:t>ukqIHhl</a:t>
            </a:r>
            <a:r>
              <a:rPr lang="en-US" sz="3200" dirty="0" smtClean="0">
                <a:latin typeface="FMBindumathi" pitchFamily="2" charset="0"/>
              </a:rPr>
              <a:t>=</a:t>
            </a:r>
            <a:r>
              <a:rPr lang="en-US" sz="3200" dirty="0" err="1" smtClean="0">
                <a:latin typeface="FMBindumathi" pitchFamily="2" charset="0"/>
              </a:rPr>
              <a:t>gu</a:t>
            </a:r>
            <a:r>
              <a:rPr lang="en-US" sz="3200" dirty="0" smtClean="0">
                <a:latin typeface="FMBindumathi" pitchFamily="2" charset="0"/>
              </a:rPr>
              <a:t> .re </a:t>
            </a:r>
            <a:r>
              <a:rPr lang="en-US" sz="3200" dirty="0" err="1" smtClean="0">
                <a:latin typeface="FMBindumathi" pitchFamily="2" charset="0"/>
              </a:rPr>
              <a:t>lrkafka</a:t>
            </a:r>
            <a:r>
              <a:rPr lang="en-US" sz="3200" dirty="0" smtClean="0">
                <a:latin typeface="FMBindumathi" pitchFamily="2" charset="0"/>
              </a:rPr>
              <a:t> </a:t>
            </a:r>
            <a:r>
              <a:rPr lang="en-US" sz="3200" dirty="0" err="1" smtClean="0">
                <a:latin typeface="FMBindumathi" pitchFamily="2" charset="0"/>
              </a:rPr>
              <a:t>wehs</a:t>
            </a:r>
            <a:r>
              <a:rPr lang="en-US" sz="3200" dirty="0" smtClean="0">
                <a:latin typeface="FMBindumathi"/>
              </a:rPr>
              <a:t>@</a:t>
            </a:r>
            <a:endParaRPr lang="en-US" sz="3200" dirty="0">
              <a:latin typeface="FMBindumath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FMBindumathi" pitchFamily="2" charset="0"/>
              </a:rPr>
              <a:t>fudllao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fï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ksoyia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leu;a</a:t>
            </a:r>
            <a:r>
              <a:rPr lang="en-US" b="1" dirty="0" smtClean="0">
                <a:latin typeface="FMBindumathi" pitchFamily="2" charset="0"/>
              </a:rPr>
              <a:t>; </a:t>
            </a:r>
            <a:r>
              <a:rPr lang="en-US" dirty="0" err="1" smtClean="0">
                <a:latin typeface="FMBindumathi" pitchFamily="2" charset="0"/>
              </a:rPr>
              <a:t>lshkafka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  <a:r>
              <a:rPr lang="en-US" b="1" dirty="0" err="1" smtClean="0">
                <a:latin typeface="FMBindumathi" pitchFamily="2" charset="0"/>
              </a:rPr>
              <a:t>uu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wdorfhka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yom</a:t>
            </a:r>
            <a:r>
              <a:rPr lang="en-US" dirty="0" err="1" smtClean="0">
                <a:latin typeface="FMBindumathi" pitchFamily="2" charset="0"/>
              </a:rPr>
              <a:t>q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wfma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f.or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weka</a:t>
            </a:r>
            <a:r>
              <a:rPr lang="en-US" dirty="0" smtClean="0">
                <a:latin typeface="FMBindumathi" pitchFamily="2" charset="0"/>
              </a:rPr>
              <a:t>;+</a:t>
            </a:r>
            <a:r>
              <a:rPr lang="en-US" dirty="0" err="1" smtClean="0">
                <a:latin typeface="FMBindumathi" pitchFamily="2" charset="0"/>
              </a:rPr>
              <a:t>ßhï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mef,a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u,la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weú,a</a:t>
            </a:r>
            <a:r>
              <a:rPr lang="en-US" dirty="0" smtClean="0">
                <a:latin typeface="FMBindumathi" pitchFamily="2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u, </a:t>
            </a:r>
            <a:r>
              <a:rPr lang="en-US" dirty="0" err="1" smtClean="0">
                <a:latin typeface="FMBindumathi" pitchFamily="2" charset="0"/>
              </a:rPr>
              <a:t>yskdfjkjo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uu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toa</a:t>
            </a:r>
            <a:r>
              <a:rPr lang="en-US" dirty="0" smtClean="0">
                <a:latin typeface="FMBindumathi" pitchFamily="2" charset="0"/>
              </a:rPr>
              <a:t>§</a:t>
            </a:r>
          </a:p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			</a:t>
            </a:r>
            <a:r>
              <a:rPr lang="en-US" dirty="0" err="1" smtClean="0">
                <a:latin typeface="FMBindumathi" pitchFamily="2" charset="0"/>
              </a:rPr>
              <a:t>kE</a:t>
            </a:r>
            <a:endParaRPr lang="en-US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  <a:r>
              <a:rPr lang="en-US" dirty="0" err="1" smtClean="0">
                <a:latin typeface="FMBindumathi" pitchFamily="2" charset="0"/>
              </a:rPr>
              <a:t>yenhs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wfma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f.or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bkak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wks;a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ish</a:t>
            </a:r>
            <a:r>
              <a:rPr lang="en-US" dirty="0" smtClean="0">
                <a:latin typeface="FMBindumathi" pitchFamily="2" charset="0"/>
              </a:rPr>
              <a:t>¨ </a:t>
            </a:r>
            <a:r>
              <a:rPr lang="en-US" dirty="0" err="1" smtClean="0">
                <a:latin typeface="FMBindumathi" pitchFamily="2" charset="0"/>
              </a:rPr>
              <a:t>fokdu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uu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toa</a:t>
            </a:r>
            <a:r>
              <a:rPr lang="en-US" dirty="0" smtClean="0">
                <a:latin typeface="FMBindumathi" pitchFamily="2" charset="0"/>
              </a:rPr>
              <a:t>§ </a:t>
            </a:r>
            <a:r>
              <a:rPr lang="en-US" dirty="0" err="1" smtClean="0">
                <a:latin typeface="FMBindumathi" pitchFamily="2" charset="0"/>
              </a:rPr>
              <a:t>yskdfjkjd</a:t>
            </a:r>
            <a:endParaRPr lang="en-US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  <a:r>
              <a:rPr lang="en-US" dirty="0" err="1" smtClean="0">
                <a:latin typeface="FMBindumathi" pitchFamily="2" charset="0"/>
              </a:rPr>
              <a:t>u,g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yskdfjkak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nE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smtClean="0"/>
              <a:t>/</a:t>
            </a:r>
            <a:r>
              <a:rPr lang="en-US" b="1" dirty="0" err="1" smtClean="0">
                <a:latin typeface="FMBindumathi" pitchFamily="2" charset="0"/>
              </a:rPr>
              <a:t>ñksiaiqkag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yskdfjkak</a:t>
            </a:r>
            <a:r>
              <a:rPr lang="en-US" b="1" dirty="0" err="1" smtClean="0">
                <a:latin typeface="FMBindumathi"/>
              </a:rPr>
              <a:t>"</a:t>
            </a:r>
            <a:r>
              <a:rPr lang="en-US" b="1" dirty="0" err="1" smtClean="0">
                <a:latin typeface="FMBindumathi" pitchFamily="2" charset="0"/>
              </a:rPr>
              <a:t>w`vkak</a:t>
            </a:r>
            <a:r>
              <a:rPr lang="en-US" b="1" dirty="0" err="1" smtClean="0">
                <a:latin typeface="FMBindumathi"/>
              </a:rPr>
              <a:t>"</a:t>
            </a:r>
            <a:r>
              <a:rPr lang="en-US" b="1" dirty="0" err="1" smtClean="0">
                <a:latin typeface="FMBindumathi" pitchFamily="2" charset="0"/>
              </a:rPr>
              <a:t>rjkak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mq¨jka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ñksfil</a:t>
            </a:r>
            <a:r>
              <a:rPr lang="en-US" b="1" dirty="0" smtClean="0">
                <a:latin typeface="FMBindumathi" pitchFamily="2" charset="0"/>
              </a:rPr>
              <a:t>=g </a:t>
            </a:r>
            <a:r>
              <a:rPr lang="en-US" b="1" dirty="0" err="1" smtClean="0">
                <a:latin typeface="FMBindumathi" pitchFamily="2" charset="0"/>
              </a:rPr>
              <a:t>ksoyia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leu;a;la</a:t>
            </a:r>
            <a:r>
              <a:rPr lang="en-US" b="1" dirty="0" smtClean="0">
                <a:latin typeface="FMBindumathi" pitchFamily="2" charset="0"/>
              </a:rPr>
              <a:t> ;</a:t>
            </a:r>
            <a:r>
              <a:rPr lang="en-US" b="1" dirty="0" err="1" smtClean="0">
                <a:latin typeface="FMBindumathi" pitchFamily="2" charset="0"/>
              </a:rPr>
              <a:t>sfhkjd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fuh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lrkak</a:t>
            </a:r>
            <a:endParaRPr lang="en-US" b="1" dirty="0" smtClean="0">
              <a:latin typeface="FMBindumathi" pitchFamily="2" charset="0"/>
            </a:endParaRPr>
          </a:p>
          <a:p>
            <a:pPr>
              <a:buNone/>
            </a:pPr>
            <a:endParaRPr lang="en-US" dirty="0">
              <a:latin typeface="FMBindumathi" pitchFamily="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686800" cy="6248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latin typeface="FMBindumathi" pitchFamily="2" charset="0"/>
              </a:rPr>
              <a:t>				</a:t>
            </a:r>
            <a:r>
              <a:rPr lang="en-US" sz="4000" dirty="0" err="1" smtClean="0">
                <a:latin typeface="FMBindumathi" pitchFamily="2" charset="0"/>
              </a:rPr>
              <a:t>yDo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idlaIsh</a:t>
            </a:r>
            <a:endParaRPr lang="en-US" sz="40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3600" dirty="0" smtClean="0">
                <a:latin typeface="FMBindumathi" pitchFamily="2" charset="0"/>
              </a:rPr>
              <a:t>	</a:t>
            </a:r>
            <a:r>
              <a:rPr lang="en-US" sz="2400" dirty="0" err="1" smtClean="0">
                <a:latin typeface="FMBindumathi" pitchFamily="2" charset="0"/>
              </a:rPr>
              <a:t>t;fldg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wms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yeu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ñksfyl</a:t>
            </a:r>
            <a:r>
              <a:rPr lang="en-US" sz="2400" dirty="0" smtClean="0">
                <a:latin typeface="FMBindumathi" pitchFamily="2" charset="0"/>
              </a:rPr>
              <a:t>=</a:t>
            </a:r>
            <a:r>
              <a:rPr lang="en-US" sz="2400" dirty="0" err="1" smtClean="0">
                <a:latin typeface="FMBindumathi" pitchFamily="2" charset="0"/>
              </a:rPr>
              <a:t>gu</a:t>
            </a:r>
            <a:r>
              <a:rPr lang="en-US" sz="2400" dirty="0" smtClean="0">
                <a:latin typeface="FMBindumathi" pitchFamily="2" charset="0"/>
              </a:rPr>
              <a:t> .re </a:t>
            </a:r>
            <a:r>
              <a:rPr lang="en-US" sz="2400" dirty="0" err="1" smtClean="0">
                <a:latin typeface="FMBindumathi" pitchFamily="2" charset="0"/>
              </a:rPr>
              <a:t>lrkafka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thdf.a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wïud</a:t>
            </a:r>
            <a:r>
              <a:rPr lang="en-US" sz="2400" dirty="0" smtClean="0">
                <a:latin typeface="FMBindumathi" pitchFamily="2" charset="0"/>
              </a:rPr>
              <a:t> ;</a:t>
            </a:r>
            <a:r>
              <a:rPr lang="en-US" sz="2400" dirty="0" err="1" smtClean="0">
                <a:latin typeface="FMBindumathi" pitchFamily="2" charset="0"/>
              </a:rPr>
              <a:t>d;a;d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ljqre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jqk;a</a:t>
            </a:r>
            <a:endParaRPr lang="en-US" sz="24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400" dirty="0" smtClean="0">
                <a:latin typeface="FMBindumathi" pitchFamily="2" charset="0"/>
              </a:rPr>
              <a:t>	</a:t>
            </a:r>
            <a:r>
              <a:rPr lang="en-US" sz="2400" dirty="0" err="1" smtClean="0">
                <a:latin typeface="FMBindumathi" pitchFamily="2" charset="0"/>
              </a:rPr>
              <a:t>Thdg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wïud</a:t>
            </a:r>
            <a:r>
              <a:rPr lang="en-US" sz="2400" dirty="0" smtClean="0"/>
              <a:t>/</a:t>
            </a:r>
            <a:r>
              <a:rPr lang="en-US" sz="2400" dirty="0" smtClean="0">
                <a:latin typeface="FMBindumathi" pitchFamily="2" charset="0"/>
              </a:rPr>
              <a:t>;</a:t>
            </a:r>
            <a:r>
              <a:rPr lang="en-US" sz="2400" dirty="0" err="1" smtClean="0">
                <a:latin typeface="FMBindumathi" pitchFamily="2" charset="0"/>
              </a:rPr>
              <a:t>d;a;df.ka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mßNdßj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ukil</a:t>
            </a:r>
            <a:r>
              <a:rPr lang="en-US" sz="2400" dirty="0" smtClean="0">
                <a:latin typeface="FMBindumathi" pitchFamily="2" charset="0"/>
              </a:rPr>
              <a:t>=</a:t>
            </a:r>
            <a:r>
              <a:rPr lang="en-US" sz="2400" dirty="0" err="1" smtClean="0">
                <a:latin typeface="FMBindumathi" pitchFamily="2" charset="0"/>
              </a:rPr>
              <a:t>hs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ksoyia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leu;a;l</a:t>
            </a:r>
            <a:r>
              <a:rPr lang="en-US" sz="2400" dirty="0" smtClean="0">
                <a:latin typeface="FMBindumathi" pitchFamily="2" charset="0"/>
              </a:rPr>
              <a:t>=</a:t>
            </a:r>
            <a:r>
              <a:rPr lang="en-US" sz="2400" dirty="0" err="1" smtClean="0">
                <a:latin typeface="FMBindumathi" pitchFamily="2" charset="0"/>
              </a:rPr>
              <a:t>hs</a:t>
            </a:r>
            <a:r>
              <a:rPr lang="en-US" sz="2400" dirty="0" smtClean="0">
                <a:latin typeface="FMBindumathi" pitchFamily="2" charset="0"/>
              </a:rPr>
              <a:t> ,</a:t>
            </a:r>
            <a:r>
              <a:rPr lang="en-US" sz="2400" dirty="0" err="1" smtClean="0">
                <a:latin typeface="FMBindumathi" pitchFamily="2" charset="0"/>
              </a:rPr>
              <a:t>eì</a:t>
            </a:r>
            <a:r>
              <a:rPr lang="en-US" sz="2400" dirty="0" smtClean="0">
                <a:latin typeface="FMBindumathi" pitchFamily="2" charset="0"/>
              </a:rPr>
              <a:t>, ;</a:t>
            </a:r>
            <a:r>
              <a:rPr lang="en-US" sz="2400" dirty="0" err="1" smtClean="0">
                <a:latin typeface="FMBindumathi" pitchFamily="2" charset="0"/>
              </a:rPr>
              <a:t>sfnk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ksid</a:t>
            </a:r>
            <a:endParaRPr lang="en-US" sz="24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400" dirty="0" smtClean="0">
                <a:latin typeface="FMBindumathi" pitchFamily="2" charset="0"/>
              </a:rPr>
              <a:t>	</a:t>
            </a:r>
            <a:r>
              <a:rPr lang="en-US" sz="2400" dirty="0" err="1" smtClean="0">
                <a:latin typeface="FMBindumathi" pitchFamily="2" charset="0"/>
              </a:rPr>
              <a:t>fï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uki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iy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ksoyia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leu;a</a:t>
            </a:r>
            <a:r>
              <a:rPr lang="en-US" sz="2400" dirty="0" smtClean="0">
                <a:latin typeface="FMBindumathi" pitchFamily="2" charset="0"/>
              </a:rPr>
              <a:t>; </a:t>
            </a:r>
            <a:r>
              <a:rPr lang="en-US" sz="2400" dirty="0" err="1" smtClean="0">
                <a:latin typeface="FMBindumathi" pitchFamily="2" charset="0"/>
              </a:rPr>
              <a:t>fol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tlg</a:t>
            </a:r>
            <a:r>
              <a:rPr lang="en-US" sz="2400" dirty="0" smtClean="0">
                <a:latin typeface="FMBindumathi" pitchFamily="2" charset="0"/>
              </a:rPr>
              <a:t> .;</a:t>
            </a:r>
            <a:r>
              <a:rPr lang="en-US" sz="2400" dirty="0" err="1" smtClean="0">
                <a:latin typeface="FMBindumathi" pitchFamily="2" charset="0"/>
              </a:rPr>
              <a:t>a;u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wms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lshkjd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talg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yDo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idlaIsh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lsh,d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smtClean="0"/>
              <a:t>(Soul) </a:t>
            </a:r>
            <a:r>
              <a:rPr lang="en-US" sz="2400" dirty="0" err="1" smtClean="0">
                <a:latin typeface="FMBindumathi" pitchFamily="2" charset="0"/>
              </a:rPr>
              <a:t>ke;akï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smtClean="0"/>
              <a:t>(Conscious) </a:t>
            </a:r>
          </a:p>
          <a:p>
            <a:pPr>
              <a:buNone/>
            </a:pPr>
            <a:r>
              <a:rPr lang="en-US" sz="2400" dirty="0" smtClean="0">
                <a:latin typeface="FMBindumathi" pitchFamily="2" charset="0"/>
              </a:rPr>
              <a:t>	</a:t>
            </a:r>
            <a:r>
              <a:rPr lang="en-US" sz="2400" b="1" dirty="0" err="1" smtClean="0">
                <a:latin typeface="FMBindumathi" pitchFamily="2" charset="0"/>
              </a:rPr>
              <a:t>Tng</a:t>
            </a:r>
            <a:r>
              <a:rPr lang="en-US" sz="2400" b="1" dirty="0" smtClean="0">
                <a:latin typeface="FMBindumathi" pitchFamily="2" charset="0"/>
              </a:rPr>
              <a:t> </a:t>
            </a:r>
            <a:r>
              <a:rPr lang="en-US" sz="2400" b="1" dirty="0" err="1" smtClean="0">
                <a:latin typeface="FMBindumathi" pitchFamily="2" charset="0"/>
              </a:rPr>
              <a:t>fudk</a:t>
            </a:r>
            <a:r>
              <a:rPr lang="en-US" sz="2400" b="1" dirty="0" smtClean="0">
                <a:latin typeface="FMBindumathi" pitchFamily="2" charset="0"/>
              </a:rPr>
              <a:t> </a:t>
            </a:r>
            <a:r>
              <a:rPr lang="en-US" sz="2400" b="1" dirty="0" err="1" smtClean="0">
                <a:latin typeface="FMBindumathi" pitchFamily="2" charset="0"/>
              </a:rPr>
              <a:t>YÍr</a:t>
            </a:r>
            <a:r>
              <a:rPr lang="en-US" sz="2400" b="1" dirty="0" smtClean="0">
                <a:latin typeface="FMBindumathi" pitchFamily="2" charset="0"/>
              </a:rPr>
              <a:t> </a:t>
            </a:r>
            <a:r>
              <a:rPr lang="en-US" sz="2400" b="1" dirty="0" err="1" smtClean="0">
                <a:latin typeface="FMBindumathi" pitchFamily="2" charset="0"/>
              </a:rPr>
              <a:t>ÿn,;d</a:t>
            </a:r>
            <a:r>
              <a:rPr lang="en-US" sz="2400" b="1" dirty="0" smtClean="0">
                <a:latin typeface="FMBindumathi" pitchFamily="2" charset="0"/>
              </a:rPr>
              <a:t> ;</a:t>
            </a:r>
            <a:r>
              <a:rPr lang="en-US" sz="2400" b="1" dirty="0" err="1" smtClean="0">
                <a:latin typeface="FMBindumathi" pitchFamily="2" charset="0"/>
              </a:rPr>
              <a:t>snqk;a</a:t>
            </a:r>
            <a:r>
              <a:rPr lang="en-US" sz="2400" b="1" dirty="0" smtClean="0">
                <a:latin typeface="FMBindumathi" pitchFamily="2" charset="0"/>
              </a:rPr>
              <a:t> </a:t>
            </a:r>
            <a:r>
              <a:rPr lang="en-US" sz="2400" b="1" dirty="0" err="1" smtClean="0">
                <a:latin typeface="FMBindumathi" pitchFamily="2" charset="0"/>
              </a:rPr>
              <a:t>Tfí</a:t>
            </a:r>
            <a:r>
              <a:rPr lang="en-US" sz="2400" b="1" dirty="0" smtClean="0">
                <a:latin typeface="FMBindumathi" pitchFamily="2" charset="0"/>
              </a:rPr>
              <a:t> </a:t>
            </a:r>
            <a:r>
              <a:rPr lang="en-US" sz="2400" b="1" dirty="0" err="1" smtClean="0">
                <a:latin typeface="FMBindumathi" pitchFamily="2" charset="0"/>
              </a:rPr>
              <a:t>yDo</a:t>
            </a:r>
            <a:r>
              <a:rPr lang="en-US" sz="2400" b="1" dirty="0" smtClean="0">
                <a:latin typeface="FMBindumathi" pitchFamily="2" charset="0"/>
              </a:rPr>
              <a:t> </a:t>
            </a:r>
            <a:r>
              <a:rPr lang="en-US" sz="2400" b="1" dirty="0" err="1" smtClean="0">
                <a:latin typeface="FMBindumathi" pitchFamily="2" charset="0"/>
              </a:rPr>
              <a:t>idlaIsh</a:t>
            </a:r>
            <a:r>
              <a:rPr lang="en-US" sz="2400" b="1" dirty="0" smtClean="0">
                <a:latin typeface="FMBindumathi" pitchFamily="2" charset="0"/>
              </a:rPr>
              <a:t> </a:t>
            </a:r>
            <a:r>
              <a:rPr lang="en-US" sz="2400" b="1" dirty="0" err="1" smtClean="0">
                <a:latin typeface="FMBindumathi" pitchFamily="2" charset="0"/>
              </a:rPr>
              <a:t>ke;s</a:t>
            </a:r>
            <a:r>
              <a:rPr lang="en-US" sz="2400" b="1" dirty="0" smtClean="0">
                <a:latin typeface="FMBindumathi" pitchFamily="2" charset="0"/>
              </a:rPr>
              <a:t> </a:t>
            </a:r>
            <a:r>
              <a:rPr lang="en-US" sz="2400" b="1" dirty="0" err="1" smtClean="0">
                <a:latin typeface="FMBindumathi" pitchFamily="2" charset="0"/>
              </a:rPr>
              <a:t>lrkak</a:t>
            </a:r>
            <a:r>
              <a:rPr lang="en-US" sz="2400" b="1" dirty="0" smtClean="0">
                <a:latin typeface="FMBindumathi" pitchFamily="2" charset="0"/>
              </a:rPr>
              <a:t> </a:t>
            </a:r>
            <a:r>
              <a:rPr lang="en-US" sz="2400" b="1" dirty="0" err="1" smtClean="0">
                <a:latin typeface="FMBindumathi" pitchFamily="2" charset="0"/>
              </a:rPr>
              <a:t>ldgj;a</a:t>
            </a:r>
            <a:r>
              <a:rPr lang="en-US" sz="2400" b="1" dirty="0" smtClean="0">
                <a:latin typeface="FMBindumathi" pitchFamily="2" charset="0"/>
              </a:rPr>
              <a:t> </a:t>
            </a:r>
            <a:r>
              <a:rPr lang="en-US" sz="2400" b="1" dirty="0" err="1" smtClean="0">
                <a:latin typeface="FMBindumathi" pitchFamily="2" charset="0"/>
              </a:rPr>
              <a:t>nE</a:t>
            </a:r>
            <a:endParaRPr lang="en-US" sz="2400" b="1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400" b="1" dirty="0" smtClean="0">
                <a:latin typeface="FMBindumathi" pitchFamily="2" charset="0"/>
              </a:rPr>
              <a:t>	</a:t>
            </a:r>
            <a:r>
              <a:rPr lang="en-US" sz="2400" dirty="0" err="1" smtClean="0">
                <a:latin typeface="FMBindumathi" pitchFamily="2" charset="0"/>
              </a:rPr>
              <a:t>n,kak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wfma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rfga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urdf.k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uefrk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fndaïnlrejka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ysáhd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taf.d,a</a:t>
            </a:r>
            <a:r>
              <a:rPr lang="en-US" sz="2400" dirty="0" smtClean="0">
                <a:latin typeface="FMBindumathi" pitchFamily="2" charset="0"/>
              </a:rPr>
              <a:t>, </a:t>
            </a:r>
            <a:r>
              <a:rPr lang="en-US" sz="2400" dirty="0" err="1" smtClean="0">
                <a:latin typeface="FMBindumathi" pitchFamily="2" charset="0"/>
              </a:rPr>
              <a:t>yßhg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mß.kl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jf.a</a:t>
            </a:r>
            <a:r>
              <a:rPr lang="en-US" sz="2400" dirty="0" smtClean="0">
                <a:latin typeface="FMBindumathi" pitchFamily="2" charset="0"/>
              </a:rPr>
              <a:t> ;</a:t>
            </a:r>
            <a:r>
              <a:rPr lang="en-US" sz="2400" dirty="0" err="1" smtClean="0">
                <a:latin typeface="FMBindumathi" pitchFamily="2" charset="0"/>
              </a:rPr>
              <a:t>ud</a:t>
            </a:r>
            <a:r>
              <a:rPr lang="en-US" sz="2400" dirty="0" smtClean="0">
                <a:latin typeface="FMBindumathi" pitchFamily="2" charset="0"/>
              </a:rPr>
              <a:t> jev </a:t>
            </a:r>
            <a:r>
              <a:rPr lang="en-US" sz="2400" dirty="0" err="1" smtClean="0">
                <a:latin typeface="FMBindumathi" pitchFamily="2" charset="0"/>
              </a:rPr>
              <a:t>lf,a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n,kak</a:t>
            </a:r>
            <a:r>
              <a:rPr lang="en-US" sz="2400" dirty="0" smtClean="0">
                <a:latin typeface="FMBindumathi" pitchFamily="2" charset="0"/>
              </a:rPr>
              <a:t> wo </a:t>
            </a:r>
            <a:r>
              <a:rPr lang="en-US" sz="2400" dirty="0" err="1" smtClean="0">
                <a:latin typeface="FMBindumathi" pitchFamily="2" charset="0"/>
              </a:rPr>
              <a:t>wfma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iudcfha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fldhs</a:t>
            </a:r>
            <a:r>
              <a:rPr lang="en-US" sz="2400" dirty="0" smtClean="0">
                <a:latin typeface="FMBindumathi" pitchFamily="2" charset="0"/>
              </a:rPr>
              <a:t> ;</a:t>
            </a:r>
            <a:r>
              <a:rPr lang="en-US" sz="2400" dirty="0" err="1" smtClean="0">
                <a:latin typeface="FMBindumathi" pitchFamily="2" charset="0"/>
              </a:rPr>
              <a:t>rï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ñksiaiq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I;a</a:t>
            </a:r>
            <a:r>
              <a:rPr lang="en-US" sz="2400" dirty="0" smtClean="0">
                <a:latin typeface="FMBindumathi" pitchFamily="2" charset="0"/>
              </a:rPr>
              <a:t>;= </a:t>
            </a:r>
            <a:r>
              <a:rPr lang="en-US" sz="2400" dirty="0" err="1" smtClean="0">
                <a:latin typeface="FMBindumathi" pitchFamily="2" charset="0"/>
              </a:rPr>
              <a:t>jf.a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jevlrkjo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lsh</a:t>
            </a:r>
            <a:r>
              <a:rPr lang="en-US" sz="2400" dirty="0" smtClean="0">
                <a:latin typeface="FMBindumathi" pitchFamily="2" charset="0"/>
              </a:rPr>
              <a:t>,</a:t>
            </a:r>
            <a:r>
              <a:rPr lang="en-US" sz="24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2400" b="1" dirty="0" smtClean="0">
                <a:latin typeface="FMBindumathi"/>
              </a:rPr>
              <a:t>     </a:t>
            </a:r>
            <a:r>
              <a:rPr lang="en-US" sz="2400" dirty="0" err="1" smtClean="0">
                <a:latin typeface="FMBindumathi"/>
              </a:rPr>
              <a:t>wms</a:t>
            </a:r>
            <a:r>
              <a:rPr lang="en-US" sz="2400" dirty="0" smtClean="0">
                <a:latin typeface="FMBindumathi"/>
              </a:rPr>
              <a:t> ld jf.ao </a:t>
            </a:r>
            <a:r>
              <a:rPr lang="en-US" sz="2400" dirty="0" err="1" smtClean="0">
                <a:latin typeface="FMBindumathi"/>
              </a:rPr>
              <a:t>jevlrkafka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fï</a:t>
            </a:r>
            <a:r>
              <a:rPr lang="en-US" sz="2400" dirty="0" smtClean="0">
                <a:latin typeface="FMBindumathi"/>
              </a:rPr>
              <a:t> jev </a:t>
            </a:r>
            <a:r>
              <a:rPr lang="en-US" sz="2400" dirty="0" err="1" smtClean="0">
                <a:latin typeface="FMBindumathi"/>
              </a:rPr>
              <a:t>uq¨fjka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wms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ys;kak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mqreÿfjkjd</a:t>
            </a:r>
            <a:endParaRPr lang="en-US" sz="2400" b="1" dirty="0" smtClean="0">
              <a:latin typeface="FMBindumathi" pitchFamily="2" charset="0"/>
            </a:endParaRPr>
          </a:p>
          <a:p>
            <a:pPr>
              <a:buNone/>
            </a:pPr>
            <a:endParaRPr lang="en-US" sz="3600" dirty="0" smtClean="0">
              <a:latin typeface="FMBindumathi" pitchFamily="2" charset="0"/>
            </a:endParaRPr>
          </a:p>
          <a:p>
            <a:endParaRPr lang="en-US" sz="3600" dirty="0">
              <a:latin typeface="FMBindumath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381000"/>
            <a:ext cx="8534400" cy="5897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			</a:t>
            </a:r>
            <a:r>
              <a:rPr lang="en-US" sz="3600" b="1" dirty="0" smtClean="0">
                <a:latin typeface="FMBindumathi" pitchFamily="2" charset="0"/>
              </a:rPr>
              <a:t>´</a:t>
            </a:r>
            <a:r>
              <a:rPr lang="en-US" sz="3600" b="1" dirty="0" err="1" smtClean="0">
                <a:latin typeface="FMBindumathi" pitchFamily="2" charset="0"/>
              </a:rPr>
              <a:t>kEu</a:t>
            </a:r>
            <a:r>
              <a:rPr lang="en-US" sz="3600" b="1" dirty="0" smtClean="0">
                <a:latin typeface="FMBindumathi" pitchFamily="2" charset="0"/>
              </a:rPr>
              <a:t> </a:t>
            </a:r>
            <a:r>
              <a:rPr lang="en-US" sz="3600" b="1" dirty="0" err="1" smtClean="0">
                <a:latin typeface="FMBindumathi" pitchFamily="2" charset="0"/>
              </a:rPr>
              <a:t>wd.ulska</a:t>
            </a:r>
            <a:r>
              <a:rPr lang="en-US" sz="3600" b="1" dirty="0" smtClean="0">
                <a:latin typeface="FMBindumathi" pitchFamily="2" charset="0"/>
              </a:rPr>
              <a:t> </a:t>
            </a:r>
            <a:r>
              <a:rPr lang="en-US" sz="3600" b="1" dirty="0" err="1" smtClean="0">
                <a:latin typeface="FMBindumathi" pitchFamily="2" charset="0"/>
              </a:rPr>
              <a:t>fyd`ola</a:t>
            </a:r>
            <a:r>
              <a:rPr lang="en-US" sz="3600" b="1" dirty="0" smtClean="0">
                <a:latin typeface="FMBindumathi" pitchFamily="2" charset="0"/>
              </a:rPr>
              <a:t> </a:t>
            </a:r>
            <a:r>
              <a:rPr lang="en-US" sz="3600" b="1" dirty="0" err="1" smtClean="0">
                <a:latin typeface="FMBindumathi" pitchFamily="2" charset="0"/>
              </a:rPr>
              <a:t>fjkafka</a:t>
            </a:r>
            <a:endParaRPr lang="en-US" sz="3600" b="1" dirty="0" smtClean="0">
              <a:latin typeface="FMBindumathi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´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kEu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wd.ulska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wmsg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lshdfokafka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wfma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yDo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idlaIsh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wms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ÈhqKq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lr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.;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hq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;= ud¾.h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md,kh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lr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.;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hq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;=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úêh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lshdfokak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"wmsg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ikaf;daIh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 yd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wks;a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whg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ikaf;daIh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wfmka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fldfyduo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fokak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lsh,d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lshd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fokak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MBindumath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latin typeface="FMBindumathi"/>
              </a:rPr>
              <a:t>	</a:t>
            </a:r>
            <a:r>
              <a:rPr lang="en-US" sz="3200" dirty="0" err="1" smtClean="0">
                <a:latin typeface="FMBindumathi"/>
              </a:rPr>
              <a:t>iuyr</a:t>
            </a:r>
            <a:r>
              <a:rPr lang="en-US" sz="3200" dirty="0" smtClean="0">
                <a:latin typeface="FMBindumathi"/>
              </a:rPr>
              <a:t> </a:t>
            </a:r>
            <a:r>
              <a:rPr lang="en-US" sz="3200" dirty="0" err="1" smtClean="0">
                <a:latin typeface="FMBindumathi"/>
              </a:rPr>
              <a:t>úg</a:t>
            </a:r>
            <a:r>
              <a:rPr lang="en-US" sz="3200" dirty="0" smtClean="0">
                <a:latin typeface="FMBindumathi"/>
              </a:rPr>
              <a:t> </a:t>
            </a:r>
            <a:r>
              <a:rPr lang="en-US" sz="3200" dirty="0" err="1" smtClean="0">
                <a:latin typeface="FMBindumathi"/>
              </a:rPr>
              <a:t>wms</a:t>
            </a:r>
            <a:r>
              <a:rPr lang="en-US" sz="3200" dirty="0" smtClean="0">
                <a:latin typeface="FMBindumathi"/>
              </a:rPr>
              <a:t> </a:t>
            </a:r>
            <a:r>
              <a:rPr lang="en-US" sz="3200" dirty="0" err="1" smtClean="0">
                <a:latin typeface="FMBindumathi"/>
              </a:rPr>
              <a:t>iodld,sl</a:t>
            </a:r>
            <a:r>
              <a:rPr lang="en-US" sz="3200" dirty="0" smtClean="0">
                <a:latin typeface="FMBindumathi"/>
              </a:rPr>
              <a:t> </a:t>
            </a:r>
            <a:r>
              <a:rPr lang="en-US" sz="3200" dirty="0" err="1" smtClean="0">
                <a:latin typeface="FMBindumathi"/>
              </a:rPr>
              <a:t>ikaf;daIh</a:t>
            </a:r>
            <a:r>
              <a:rPr lang="en-US" sz="3200" dirty="0" smtClean="0">
                <a:latin typeface="FMBindumathi"/>
              </a:rPr>
              <a:t> ±</a:t>
            </a:r>
            <a:r>
              <a:rPr lang="en-US" sz="3200" dirty="0" err="1" smtClean="0">
                <a:latin typeface="FMBindumathi"/>
              </a:rPr>
              <a:t>kau</a:t>
            </a:r>
            <a:r>
              <a:rPr lang="en-US" sz="3200" dirty="0" smtClean="0">
                <a:latin typeface="FMBindumathi"/>
              </a:rPr>
              <a:t> </a:t>
            </a:r>
            <a:r>
              <a:rPr lang="en-US" sz="3200" dirty="0" err="1" smtClean="0">
                <a:latin typeface="FMBindumathi"/>
              </a:rPr>
              <a:t>boka</a:t>
            </a:r>
            <a:r>
              <a:rPr lang="en-US" sz="3200" dirty="0" smtClean="0">
                <a:latin typeface="FMBindumathi"/>
              </a:rPr>
              <a:t> ,</a:t>
            </a:r>
            <a:r>
              <a:rPr lang="en-US" sz="3200" dirty="0" err="1" smtClean="0">
                <a:latin typeface="FMBindumathi"/>
              </a:rPr>
              <a:t>nkafka</a:t>
            </a:r>
            <a:r>
              <a:rPr lang="en-US" sz="3200" dirty="0" smtClean="0">
                <a:latin typeface="FMBindumathi"/>
              </a:rPr>
              <a:t> </a:t>
            </a:r>
            <a:r>
              <a:rPr lang="en-US" sz="3200" dirty="0" err="1" smtClean="0">
                <a:latin typeface="FMBindumathi"/>
              </a:rPr>
              <a:t>fldfyduo</a:t>
            </a:r>
            <a:r>
              <a:rPr lang="en-US" sz="3200" dirty="0" smtClean="0">
                <a:latin typeface="FMBindumathi"/>
              </a:rPr>
              <a:t> </a:t>
            </a:r>
            <a:r>
              <a:rPr lang="en-US" sz="3200" dirty="0" err="1" smtClean="0">
                <a:latin typeface="FMBindumathi"/>
              </a:rPr>
              <a:t>lsh</a:t>
            </a:r>
            <a:r>
              <a:rPr lang="en-US" sz="3200" dirty="0" smtClean="0">
                <a:latin typeface="FMBindumathi"/>
              </a:rPr>
              <a:t>, </a:t>
            </a:r>
            <a:r>
              <a:rPr lang="en-US" sz="3200" dirty="0" err="1" smtClean="0">
                <a:latin typeface="FMBindumathi"/>
              </a:rPr>
              <a:t>lshdfokak</a:t>
            </a:r>
            <a:endParaRPr lang="en-US" sz="3200" dirty="0" smtClean="0">
              <a:latin typeface="FMBindumath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Tn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leu;s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keoao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ikaf;daIfhka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bkak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wks;a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whg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ikaf;daIh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fokak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^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iuyr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úg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wms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ys;kjd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f.or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whg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yß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ikaf;daIh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fokak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lsh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tfyu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ys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;=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fjd;a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ikaf;daIh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fokak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mq</a:t>
            </a:r>
            <a:r>
              <a:rPr lang="en-US" sz="3200" dirty="0" smtClean="0">
                <a:latin typeface="FMBindumathi"/>
              </a:rPr>
              <a:t>¨</a:t>
            </a:r>
            <a:r>
              <a:rPr lang="en-US" sz="3200" dirty="0" err="1" smtClean="0">
                <a:latin typeface="FMBindumathi"/>
              </a:rPr>
              <a:t>jka</a:t>
            </a:r>
            <a:r>
              <a:rPr lang="en-US" sz="3200" dirty="0" smtClean="0">
                <a:latin typeface="FMBindumathi"/>
              </a:rPr>
              <a:t> </a:t>
            </a:r>
            <a:r>
              <a:rPr lang="en-US" sz="3200" dirty="0" err="1" smtClean="0">
                <a:latin typeface="FMBindumathi"/>
              </a:rPr>
              <a:t>fõúo</a:t>
            </a:r>
            <a:r>
              <a:rPr lang="en-US" sz="3200" dirty="0" smtClean="0">
                <a:latin typeface="FMBindumathi"/>
              </a:rPr>
              <a:t>@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&amp;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latin typeface="FMBindumathi"/>
                <a:ea typeface="+mn-ea"/>
                <a:cs typeface="+mn-cs"/>
              </a:rPr>
              <a:t>   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MBindumathi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MBindumathi" pitchFamily="2" charset="0"/>
              </a:rPr>
              <a:t>wd;aud¾:ldñlhka </a:t>
            </a:r>
            <a:r>
              <a:rPr lang="en-US" dirty="0" err="1" smtClean="0">
                <a:latin typeface="FMBindumathi" pitchFamily="2" charset="0"/>
              </a:rPr>
              <a:t>lshkafka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lõo</a:t>
            </a:r>
            <a:r>
              <a:rPr lang="en-US" dirty="0" smtClean="0">
                <a:latin typeface="FMBindumathi"/>
              </a:rPr>
              <a:t>@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  <a:r>
              <a:rPr lang="en-US" sz="2800" dirty="0" smtClean="0">
                <a:latin typeface="FMBindumathi" pitchFamily="2" charset="0"/>
              </a:rPr>
              <a:t>wd;aud¾:ldñlhka </a:t>
            </a:r>
            <a:r>
              <a:rPr lang="en-US" sz="2800" dirty="0" err="1" smtClean="0">
                <a:latin typeface="FMBindumathi" pitchFamily="2" charset="0"/>
              </a:rPr>
              <a:t>lshkafka</a:t>
            </a:r>
            <a:r>
              <a:rPr lang="en-US" sz="2800" dirty="0" smtClean="0">
                <a:latin typeface="FMBindumathi" pitchFamily="2" charset="0"/>
              </a:rPr>
              <a:t> ;</a:t>
            </a:r>
            <a:r>
              <a:rPr lang="en-US" sz="2800" dirty="0" err="1" smtClean="0">
                <a:latin typeface="FMBindumathi" pitchFamily="2" charset="0"/>
              </a:rPr>
              <a:t>uqkaf.a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i</a:t>
            </a:r>
            <a:r>
              <a:rPr lang="en-US" sz="2800" dirty="0" smtClean="0">
                <a:latin typeface="FMBindumathi" pitchFamily="2" charset="0"/>
              </a:rPr>
              <a:t>;=g </a:t>
            </a:r>
            <a:r>
              <a:rPr lang="en-US" sz="2800" dirty="0" err="1" smtClean="0">
                <a:latin typeface="FMBindumathi" pitchFamily="2" charset="0"/>
              </a:rPr>
              <a:t>w;aolsk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whg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fkdfjhs</a:t>
            </a:r>
            <a:endParaRPr lang="en-US" sz="28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800" dirty="0" smtClean="0">
                <a:latin typeface="FMBindumathi" pitchFamily="2" charset="0"/>
              </a:rPr>
              <a:t>	;</a:t>
            </a:r>
            <a:r>
              <a:rPr lang="en-US" sz="2800" dirty="0" err="1" smtClean="0">
                <a:latin typeface="FMBindumathi" pitchFamily="2" charset="0"/>
              </a:rPr>
              <a:t>uqkaf.u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woyia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nf,ka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wks;a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wh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yryd</a:t>
            </a:r>
            <a:r>
              <a:rPr lang="en-US" sz="2800" dirty="0" smtClean="0">
                <a:latin typeface="FMBindumathi" pitchFamily="2" charset="0"/>
              </a:rPr>
              <a:t> lrj.kak </a:t>
            </a:r>
            <a:r>
              <a:rPr lang="en-US" sz="2800" dirty="0" err="1" smtClean="0">
                <a:latin typeface="FMBindumathi" pitchFamily="2" charset="0"/>
              </a:rPr>
              <a:t>whghs</a:t>
            </a:r>
            <a:endParaRPr lang="en-US" sz="28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800" dirty="0" smtClean="0">
                <a:latin typeface="FMBindumathi" pitchFamily="2" charset="0"/>
              </a:rPr>
              <a:t>	;</a:t>
            </a:r>
            <a:r>
              <a:rPr lang="en-US" sz="2800" dirty="0" err="1" smtClean="0">
                <a:latin typeface="FMBindumathi" pitchFamily="2" charset="0"/>
              </a:rPr>
              <a:t>uqkaf.a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i</a:t>
            </a:r>
            <a:r>
              <a:rPr lang="en-US" sz="2800" dirty="0" smtClean="0">
                <a:latin typeface="FMBindumathi" pitchFamily="2" charset="0"/>
              </a:rPr>
              <a:t>;=g </a:t>
            </a:r>
            <a:r>
              <a:rPr lang="en-US" sz="2800" dirty="0" err="1" smtClean="0">
                <a:latin typeface="FMBindumathi" pitchFamily="2" charset="0"/>
              </a:rPr>
              <a:t>w;aolskak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wms</a:t>
            </a:r>
            <a:r>
              <a:rPr lang="en-US" sz="2800" dirty="0" smtClean="0">
                <a:latin typeface="FMBindumathi" pitchFamily="2" charset="0"/>
              </a:rPr>
              <a:t> ;=&lt; </a:t>
            </a:r>
            <a:r>
              <a:rPr lang="en-US" sz="2800" dirty="0" err="1" smtClean="0">
                <a:latin typeface="FMBindumathi" pitchFamily="2" charset="0"/>
              </a:rPr>
              <a:t>fudkjo</a:t>
            </a:r>
            <a:r>
              <a:rPr lang="en-US" sz="2800" dirty="0" smtClean="0">
                <a:latin typeface="FMBindumathi" pitchFamily="2" charset="0"/>
              </a:rPr>
              <a:t> ;</a:t>
            </a:r>
            <a:r>
              <a:rPr lang="en-US" sz="2800" dirty="0" err="1" smtClean="0">
                <a:latin typeface="FMBindumathi" pitchFamily="2" charset="0"/>
              </a:rPr>
              <a:t>sfhkafka</a:t>
            </a:r>
            <a:r>
              <a:rPr lang="en-US" sz="2800" dirty="0" smtClean="0">
                <a:latin typeface="FMBindumathi" pitchFamily="2" charset="0"/>
              </a:rPr>
              <a:t> ´</a:t>
            </a:r>
            <a:r>
              <a:rPr lang="en-US" sz="2800" dirty="0" err="1" smtClean="0">
                <a:latin typeface="FMBindumathi" pitchFamily="2" charset="0"/>
              </a:rPr>
              <a:t>kE</a:t>
            </a:r>
            <a:endParaRPr lang="en-US" sz="28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800" dirty="0" smtClean="0">
                <a:latin typeface="FMBindumathi" pitchFamily="2" charset="0"/>
              </a:rPr>
              <a:t>	</a:t>
            </a:r>
            <a:r>
              <a:rPr lang="en-US" sz="2800" dirty="0" err="1" smtClean="0">
                <a:latin typeface="FMBindumathi" pitchFamily="2" charset="0"/>
              </a:rPr>
              <a:t>fï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jevuq¨fjka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wms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ta</a:t>
            </a:r>
            <a:r>
              <a:rPr lang="en-US" sz="2800" dirty="0" smtClean="0">
                <a:latin typeface="FMBindumathi" pitchFamily="2" charset="0"/>
              </a:rPr>
              <a:t> .</a:t>
            </a:r>
            <a:r>
              <a:rPr lang="en-US" sz="2800" dirty="0" err="1" smtClean="0">
                <a:latin typeface="FMBindumathi" pitchFamily="2" charset="0"/>
              </a:rPr>
              <a:t>ek</a:t>
            </a:r>
            <a:r>
              <a:rPr lang="en-US" sz="2800" dirty="0" smtClean="0">
                <a:latin typeface="FMBindumathi" pitchFamily="2" charset="0"/>
              </a:rPr>
              <a:t> l:d </a:t>
            </a:r>
            <a:r>
              <a:rPr lang="en-US" sz="2800" dirty="0" err="1" smtClean="0">
                <a:latin typeface="FMBindumathi" pitchFamily="2" charset="0"/>
              </a:rPr>
              <a:t>lrkak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yokjd</a:t>
            </a:r>
            <a:endParaRPr lang="en-US" sz="28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800" dirty="0" smtClean="0">
                <a:latin typeface="FMBindumathi" pitchFamily="2" charset="0"/>
              </a:rPr>
              <a:t>	</a:t>
            </a:r>
            <a:r>
              <a:rPr lang="en-US" sz="2800" dirty="0" err="1" smtClean="0">
                <a:latin typeface="FMBindumathi" pitchFamily="2" charset="0"/>
              </a:rPr>
              <a:t>wfma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wd.u</a:t>
            </a:r>
            <a:r>
              <a:rPr lang="en-US" sz="2800" dirty="0" smtClean="0">
                <a:latin typeface="FMBindumathi" pitchFamily="2" charset="0"/>
              </a:rPr>
              <a:t> ;=,</a:t>
            </a:r>
            <a:r>
              <a:rPr lang="en-US" sz="2800" dirty="0" err="1" smtClean="0">
                <a:latin typeface="FMBindumathi" pitchFamily="2" charset="0"/>
              </a:rPr>
              <a:t>ska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th</a:t>
            </a:r>
            <a:r>
              <a:rPr lang="en-US" sz="2800" dirty="0" smtClean="0">
                <a:latin typeface="FMBindumathi" pitchFamily="2" charset="0"/>
              </a:rPr>
              <a:t> ,</a:t>
            </a:r>
            <a:r>
              <a:rPr lang="en-US" sz="2800" dirty="0" err="1" smtClean="0">
                <a:latin typeface="FMBindumathi" pitchFamily="2" charset="0"/>
              </a:rPr>
              <a:t>nd.kafka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fldfyduo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lsh,;a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wms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idfmalaIj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n,kjd</a:t>
            </a:r>
            <a:endParaRPr lang="en-US" sz="2800" dirty="0">
              <a:latin typeface="FMBindumathi" pitchFamily="2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686800" cy="6248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latin typeface="FMBindumathi" pitchFamily="2" charset="0"/>
              </a:rPr>
              <a:t>		</a:t>
            </a:r>
            <a:r>
              <a:rPr lang="en-US" sz="3600" b="1" dirty="0" err="1" smtClean="0">
                <a:latin typeface="FMBindumathi" pitchFamily="2" charset="0"/>
              </a:rPr>
              <a:t>fyd`o</a:t>
            </a:r>
            <a:r>
              <a:rPr lang="en-US" sz="3600" b="1" dirty="0" smtClean="0">
                <a:latin typeface="FMBindumathi" pitchFamily="2" charset="0"/>
              </a:rPr>
              <a:t> yd </a:t>
            </a:r>
            <a:r>
              <a:rPr lang="en-US" sz="3600" b="1" dirty="0" err="1" smtClean="0">
                <a:latin typeface="FMBindumathi" pitchFamily="2" charset="0"/>
              </a:rPr>
              <a:t>krl</a:t>
            </a:r>
            <a:r>
              <a:rPr lang="en-US" sz="3600" b="1" dirty="0" smtClean="0">
                <a:latin typeface="FMBindumathi" pitchFamily="2" charset="0"/>
              </a:rPr>
              <a:t> </a:t>
            </a:r>
            <a:r>
              <a:rPr lang="en-US" sz="3600" b="1" dirty="0" err="1" smtClean="0">
                <a:latin typeface="FMBindumathi" pitchFamily="2" charset="0"/>
              </a:rPr>
              <a:t>ñksiqka</a:t>
            </a:r>
            <a:r>
              <a:rPr lang="en-US" sz="3600" b="1" dirty="0" smtClean="0">
                <a:latin typeface="FMBindumathi" pitchFamily="2" charset="0"/>
              </a:rPr>
              <a:t> </a:t>
            </a:r>
            <a:r>
              <a:rPr lang="en-US" sz="3600" b="1" dirty="0" err="1" smtClean="0">
                <a:latin typeface="FMBindumathi" pitchFamily="2" charset="0"/>
              </a:rPr>
              <a:t>w;r</a:t>
            </a:r>
            <a:r>
              <a:rPr lang="en-US" sz="3600" b="1" dirty="0" smtClean="0">
                <a:latin typeface="FMBindumathi" pitchFamily="2" charset="0"/>
              </a:rPr>
              <a:t> </a:t>
            </a:r>
            <a:r>
              <a:rPr lang="en-US" sz="3600" b="1" dirty="0" err="1" smtClean="0">
                <a:latin typeface="FMBindumathi" pitchFamily="2" charset="0"/>
              </a:rPr>
              <a:t>fjki</a:t>
            </a:r>
            <a:endParaRPr lang="en-US" sz="3600" b="1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3600" dirty="0" smtClean="0">
                <a:latin typeface="FMBindumathi" pitchFamily="2" charset="0"/>
              </a:rPr>
              <a:t>	</a:t>
            </a:r>
            <a:r>
              <a:rPr lang="en-US" sz="2800" dirty="0" err="1" smtClean="0">
                <a:latin typeface="FMBindumathi" pitchFamily="2" charset="0"/>
              </a:rPr>
              <a:t>fudllao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fï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uki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lshkafka</a:t>
            </a:r>
            <a:r>
              <a:rPr lang="en-US" sz="28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2800" dirty="0" smtClean="0">
                <a:latin typeface="FMBindumathi"/>
              </a:rPr>
              <a:t>	</a:t>
            </a:r>
            <a:r>
              <a:rPr lang="en-US" sz="2800" dirty="0" err="1" smtClean="0">
                <a:latin typeface="FMBindumathi"/>
              </a:rPr>
              <a:t>wmsgu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ysf;k—i;H</a:t>
            </a:r>
            <a:r>
              <a:rPr lang="en-US" sz="2800" dirty="0" smtClean="0">
                <a:latin typeface="FMBindumathi"/>
              </a:rPr>
              <a:t>˜</a:t>
            </a:r>
            <a:r>
              <a:rPr lang="en-US" sz="2800" dirty="0" smtClean="0"/>
              <a:t>(Truth) </a:t>
            </a:r>
            <a:r>
              <a:rPr lang="en-US" sz="2800" dirty="0" err="1" smtClean="0">
                <a:latin typeface="FMBindumathi" pitchFamily="2" charset="0"/>
              </a:rPr>
              <a:t>wms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yod.ekSuhs</a:t>
            </a:r>
            <a:endParaRPr lang="en-US" sz="28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800" dirty="0" smtClean="0">
                <a:latin typeface="FMBindumathi" pitchFamily="2" charset="0"/>
              </a:rPr>
              <a:t>	</a:t>
            </a:r>
            <a:r>
              <a:rPr lang="en-US" sz="2800" dirty="0" err="1" smtClean="0">
                <a:latin typeface="FMBindumathi" pitchFamily="2" charset="0"/>
              </a:rPr>
              <a:t>fudllao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fï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ksoyia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leu;a</a:t>
            </a:r>
            <a:r>
              <a:rPr lang="en-US" sz="2800" dirty="0" smtClean="0">
                <a:latin typeface="FMBindumathi" pitchFamily="2" charset="0"/>
              </a:rPr>
              <a:t>; </a:t>
            </a:r>
            <a:r>
              <a:rPr lang="en-US" sz="2800" dirty="0" err="1" smtClean="0">
                <a:latin typeface="FMBindumathi" pitchFamily="2" charset="0"/>
              </a:rPr>
              <a:t>lshkafka</a:t>
            </a:r>
            <a:r>
              <a:rPr lang="en-US" sz="2800" dirty="0" smtClean="0">
                <a:latin typeface="FMBindumathi"/>
              </a:rPr>
              <a:t>@ </a:t>
            </a:r>
            <a:r>
              <a:rPr lang="en-US" sz="2800" dirty="0" err="1" smtClean="0">
                <a:latin typeface="FMBindumathi"/>
              </a:rPr>
              <a:t>wmsg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fyd`ohs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smtClean="0"/>
              <a:t>(Good) </a:t>
            </a:r>
            <a:r>
              <a:rPr lang="en-US" sz="2800" dirty="0" err="1" smtClean="0">
                <a:latin typeface="FMBindumathi"/>
              </a:rPr>
              <a:t>lsh,d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ysf;k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foa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lsÍuhs</a:t>
            </a:r>
            <a:endParaRPr lang="en-US" sz="2800" dirty="0" smtClean="0">
              <a:latin typeface="FMBindumathi"/>
            </a:endParaRPr>
          </a:p>
          <a:p>
            <a:pPr>
              <a:buNone/>
            </a:pPr>
            <a:r>
              <a:rPr lang="en-US" sz="2800" dirty="0" smtClean="0">
                <a:latin typeface="FMBindumathi"/>
              </a:rPr>
              <a:t>	</a:t>
            </a:r>
            <a:r>
              <a:rPr lang="en-US" sz="2800" b="1" dirty="0" err="1" smtClean="0">
                <a:latin typeface="FMBindumathi"/>
              </a:rPr>
              <a:t>ñksurefjla</a:t>
            </a:r>
            <a:r>
              <a:rPr lang="en-US" sz="2800" b="1" dirty="0" smtClean="0">
                <a:latin typeface="FMBindumathi"/>
              </a:rPr>
              <a:t> </a:t>
            </a:r>
            <a:r>
              <a:rPr lang="en-US" sz="2800" b="1" dirty="0" err="1" smtClean="0">
                <a:latin typeface="FMBindumathi"/>
              </a:rPr>
              <a:t>Èyd</a:t>
            </a:r>
            <a:r>
              <a:rPr lang="en-US" sz="2800" b="1" dirty="0" smtClean="0">
                <a:latin typeface="FMBindumathi"/>
              </a:rPr>
              <a:t> </a:t>
            </a:r>
            <a:r>
              <a:rPr lang="en-US" sz="2800" b="1" dirty="0" err="1" smtClean="0">
                <a:latin typeface="FMBindumathi"/>
              </a:rPr>
              <a:t>n,kak</a:t>
            </a:r>
            <a:r>
              <a:rPr lang="en-US" sz="2800" b="1" dirty="0" smtClean="0">
                <a:latin typeface="FMBindumathi"/>
              </a:rPr>
              <a:t> </a:t>
            </a:r>
            <a:r>
              <a:rPr lang="en-US" sz="2800" b="1" dirty="0" err="1" smtClean="0">
                <a:latin typeface="FMBindumathi"/>
              </a:rPr>
              <a:t>thd</a:t>
            </a:r>
            <a:r>
              <a:rPr lang="en-US" sz="2800" b="1" dirty="0" smtClean="0">
                <a:latin typeface="FMBindumathi"/>
              </a:rPr>
              <a:t> </a:t>
            </a:r>
            <a:r>
              <a:rPr lang="en-US" sz="2800" b="1" dirty="0" err="1" smtClean="0">
                <a:latin typeface="FMBindumathi"/>
              </a:rPr>
              <a:t>thdf.a</a:t>
            </a:r>
            <a:r>
              <a:rPr lang="en-US" sz="2800" b="1" dirty="0" smtClean="0">
                <a:latin typeface="FMBindumathi"/>
              </a:rPr>
              <a:t> </a:t>
            </a:r>
            <a:r>
              <a:rPr lang="en-US" sz="2800" b="1" dirty="0" err="1" smtClean="0">
                <a:latin typeface="FMBindumathi"/>
              </a:rPr>
              <a:t>yDo</a:t>
            </a:r>
            <a:r>
              <a:rPr lang="en-US" sz="2800" b="1" dirty="0" smtClean="0">
                <a:latin typeface="FMBindumathi"/>
              </a:rPr>
              <a:t> </a:t>
            </a:r>
            <a:r>
              <a:rPr lang="en-US" sz="2800" b="1" dirty="0" err="1" smtClean="0">
                <a:latin typeface="FMBindumathi"/>
              </a:rPr>
              <a:t>idlaIshg</a:t>
            </a:r>
            <a:r>
              <a:rPr lang="en-US" sz="2800" b="1" dirty="0" smtClean="0">
                <a:latin typeface="FMBindumathi"/>
              </a:rPr>
              <a:t> </a:t>
            </a:r>
            <a:r>
              <a:rPr lang="en-US" sz="2800" b="1" dirty="0" err="1" smtClean="0">
                <a:latin typeface="FMBindumathi"/>
              </a:rPr>
              <a:t>tl`.j</a:t>
            </a:r>
            <a:r>
              <a:rPr lang="en-US" sz="2800" b="1" dirty="0" smtClean="0">
                <a:latin typeface="FMBindumathi"/>
              </a:rPr>
              <a:t> ;</a:t>
            </a:r>
            <a:r>
              <a:rPr lang="en-US" sz="2800" b="1" dirty="0" err="1" smtClean="0">
                <a:latin typeface="FMBindumathi"/>
              </a:rPr>
              <a:t>uhs</a:t>
            </a:r>
            <a:r>
              <a:rPr lang="en-US" sz="2800" b="1" dirty="0" smtClean="0">
                <a:latin typeface="FMBindumathi"/>
              </a:rPr>
              <a:t> </a:t>
            </a:r>
            <a:r>
              <a:rPr lang="en-US" sz="2800" b="1" dirty="0" err="1" smtClean="0">
                <a:latin typeface="FMBindumathi"/>
              </a:rPr>
              <a:t>ta</a:t>
            </a:r>
            <a:r>
              <a:rPr lang="en-US" sz="2800" b="1" dirty="0" smtClean="0">
                <a:latin typeface="FMBindumathi"/>
              </a:rPr>
              <a:t> </a:t>
            </a:r>
            <a:r>
              <a:rPr lang="en-US" sz="2800" b="1" dirty="0" err="1" smtClean="0">
                <a:latin typeface="FMBindumathi"/>
              </a:rPr>
              <a:t>foh</a:t>
            </a:r>
            <a:r>
              <a:rPr lang="en-US" sz="2800" b="1" dirty="0" smtClean="0">
                <a:latin typeface="FMBindumathi"/>
              </a:rPr>
              <a:t> </a:t>
            </a:r>
            <a:r>
              <a:rPr lang="en-US" sz="2800" b="1" dirty="0" err="1" smtClean="0">
                <a:latin typeface="FMBindumathi"/>
              </a:rPr>
              <a:t>lrkafka</a:t>
            </a:r>
            <a:endParaRPr lang="en-US" sz="2800" b="1" dirty="0" smtClean="0">
              <a:latin typeface="FMBindumathi"/>
            </a:endParaRPr>
          </a:p>
          <a:p>
            <a:pPr>
              <a:buNone/>
            </a:pPr>
            <a:r>
              <a:rPr lang="en-US" sz="2800" b="1" dirty="0" smtClean="0">
                <a:latin typeface="FMBindumathi"/>
              </a:rPr>
              <a:t>	</a:t>
            </a:r>
            <a:r>
              <a:rPr lang="en-US" sz="2800" b="1" dirty="0" err="1" smtClean="0">
                <a:latin typeface="FMBindumathi"/>
              </a:rPr>
              <a:t>yenehs</a:t>
            </a:r>
            <a:r>
              <a:rPr lang="en-US" sz="2800" b="1" dirty="0" smtClean="0">
                <a:latin typeface="FMBindumathi"/>
              </a:rPr>
              <a:t> </a:t>
            </a:r>
            <a:r>
              <a:rPr lang="en-US" sz="2800" b="1" dirty="0" err="1" smtClean="0">
                <a:latin typeface="FMBindumathi"/>
              </a:rPr>
              <a:t>wmsg</a:t>
            </a:r>
            <a:r>
              <a:rPr lang="en-US" sz="2800" b="1" dirty="0" smtClean="0">
                <a:latin typeface="FMBindumathi"/>
              </a:rPr>
              <a:t> </a:t>
            </a:r>
            <a:r>
              <a:rPr lang="en-US" sz="2800" b="1" dirty="0" err="1" smtClean="0">
                <a:latin typeface="FMBindumathi"/>
              </a:rPr>
              <a:t>tal</a:t>
            </a:r>
            <a:r>
              <a:rPr lang="en-US" sz="2800" b="1" dirty="0" smtClean="0">
                <a:latin typeface="FMBindumathi"/>
              </a:rPr>
              <a:t> </a:t>
            </a:r>
            <a:r>
              <a:rPr lang="en-US" sz="2800" b="1" dirty="0" err="1" smtClean="0">
                <a:latin typeface="FMBindumathi"/>
              </a:rPr>
              <a:t>ys;d.kak</a:t>
            </a:r>
            <a:r>
              <a:rPr lang="en-US" sz="2800" b="1" dirty="0" smtClean="0">
                <a:latin typeface="FMBindumathi"/>
              </a:rPr>
              <a:t> </a:t>
            </a:r>
            <a:r>
              <a:rPr lang="en-US" sz="2800" b="1" dirty="0" err="1" smtClean="0">
                <a:latin typeface="FMBindumathi"/>
              </a:rPr>
              <a:t>nE</a:t>
            </a:r>
            <a:endParaRPr lang="en-US" sz="2800" b="1" dirty="0" smtClean="0">
              <a:latin typeface="FMBindumathi"/>
            </a:endParaRPr>
          </a:p>
          <a:p>
            <a:pPr>
              <a:buNone/>
            </a:pPr>
            <a:r>
              <a:rPr lang="en-US" sz="2800" dirty="0" smtClean="0">
                <a:latin typeface="FMBindumathi"/>
              </a:rPr>
              <a:t>	</a:t>
            </a:r>
            <a:r>
              <a:rPr lang="en-US" sz="2800" dirty="0" err="1" smtClean="0">
                <a:latin typeface="FMBindumathi"/>
              </a:rPr>
              <a:t>t;fldg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thdf.a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yDo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idlaIsh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f,v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fj,dæ</a:t>
            </a:r>
            <a:endParaRPr lang="en-US" sz="2800" dirty="0" smtClean="0">
              <a:latin typeface="FMBindumathi"/>
            </a:endParaRPr>
          </a:p>
          <a:p>
            <a:pPr>
              <a:buNone/>
            </a:pPr>
            <a:r>
              <a:rPr lang="en-US" sz="2800" dirty="0" smtClean="0">
                <a:latin typeface="FMBindumathi"/>
              </a:rPr>
              <a:t>	</a:t>
            </a:r>
            <a:r>
              <a:rPr lang="en-US" sz="2800" dirty="0" err="1" smtClean="0">
                <a:latin typeface="FMBindumathi"/>
              </a:rPr>
              <a:t>wms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talg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fí;a</a:t>
            </a:r>
            <a:r>
              <a:rPr lang="en-US" sz="2800" dirty="0" smtClean="0">
                <a:latin typeface="FMBindumathi"/>
              </a:rPr>
              <a:t> l&lt;</a:t>
            </a:r>
            <a:r>
              <a:rPr lang="en-US" sz="2800" dirty="0" err="1" smtClean="0">
                <a:latin typeface="FMBindumathi"/>
              </a:rPr>
              <a:t>hq</a:t>
            </a:r>
            <a:r>
              <a:rPr lang="en-US" sz="2800" dirty="0" smtClean="0">
                <a:latin typeface="FMBindumathi"/>
              </a:rPr>
              <a:t>;=</a:t>
            </a:r>
            <a:r>
              <a:rPr lang="en-US" sz="2800" dirty="0" err="1" smtClean="0">
                <a:latin typeface="FMBindumathi"/>
              </a:rPr>
              <a:t>hs</a:t>
            </a:r>
            <a:endParaRPr lang="en-US" sz="2800" dirty="0" smtClean="0">
              <a:latin typeface="FMBindumathi"/>
            </a:endParaRPr>
          </a:p>
          <a:p>
            <a:pPr>
              <a:buNone/>
            </a:pPr>
            <a:r>
              <a:rPr lang="en-US" sz="2800" dirty="0" smtClean="0">
                <a:latin typeface="FMBindumathi"/>
              </a:rPr>
              <a:t>     </a:t>
            </a:r>
            <a:r>
              <a:rPr lang="en-US" sz="2800" dirty="0" err="1" smtClean="0">
                <a:latin typeface="FMBindumathi"/>
              </a:rPr>
              <a:t>fï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jf.a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fí;a</a:t>
            </a:r>
            <a:r>
              <a:rPr lang="en-US" sz="2800" dirty="0" smtClean="0">
                <a:latin typeface="FMBindumathi"/>
              </a:rPr>
              <a:t> l&lt; </a:t>
            </a:r>
            <a:r>
              <a:rPr lang="en-US" sz="2800" dirty="0" err="1" smtClean="0">
                <a:latin typeface="FMBindumathi"/>
              </a:rPr>
              <a:t>hq</a:t>
            </a:r>
            <a:r>
              <a:rPr lang="en-US" sz="2800" dirty="0" smtClean="0">
                <a:latin typeface="FMBindumathi"/>
              </a:rPr>
              <a:t>;= </a:t>
            </a:r>
            <a:r>
              <a:rPr lang="en-US" sz="2800" dirty="0" err="1" smtClean="0">
                <a:latin typeface="FMBindumathi"/>
              </a:rPr>
              <a:t>fodaI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wms</a:t>
            </a:r>
            <a:r>
              <a:rPr lang="en-US" sz="2800" dirty="0" smtClean="0">
                <a:latin typeface="FMBindumathi"/>
              </a:rPr>
              <a:t> ,`. </a:t>
            </a:r>
            <a:r>
              <a:rPr lang="en-US" sz="2800" dirty="0" err="1" smtClean="0">
                <a:latin typeface="FMBindumathi"/>
              </a:rPr>
              <a:t>ke;akï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wfma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iudcfha</a:t>
            </a:r>
            <a:r>
              <a:rPr lang="en-US" sz="2800" dirty="0" smtClean="0">
                <a:latin typeface="FMBindumathi"/>
              </a:rPr>
              <a:t> ;</a:t>
            </a:r>
            <a:r>
              <a:rPr lang="en-US" sz="2800" dirty="0" err="1" smtClean="0">
                <a:latin typeface="FMBindumathi"/>
              </a:rPr>
              <a:t>sfhkjo</a:t>
            </a:r>
            <a:r>
              <a:rPr lang="en-US" sz="2800" dirty="0" smtClean="0">
                <a:latin typeface="FMBindumathi"/>
              </a:rPr>
              <a:t>@</a:t>
            </a:r>
          </a:p>
          <a:p>
            <a:pPr>
              <a:buNone/>
            </a:pPr>
            <a:endParaRPr lang="en-US" sz="3600" dirty="0" smtClean="0">
              <a:latin typeface="FMBindumathi"/>
            </a:endParaRPr>
          </a:p>
          <a:p>
            <a:pPr>
              <a:buNone/>
            </a:pPr>
            <a:endParaRPr lang="en-US" sz="3600" dirty="0" smtClean="0">
              <a:latin typeface="FMBindumathi"/>
            </a:endParaRPr>
          </a:p>
          <a:p>
            <a:pPr>
              <a:buNone/>
            </a:pPr>
            <a:endParaRPr lang="en-US" sz="3600" dirty="0" smtClean="0">
              <a:latin typeface="FMBindumathi"/>
            </a:endParaRPr>
          </a:p>
          <a:p>
            <a:pPr>
              <a:buNone/>
            </a:pPr>
            <a:endParaRPr lang="en-US" sz="3600" dirty="0" smtClean="0">
              <a:latin typeface="FMBindumathi"/>
            </a:endParaRPr>
          </a:p>
          <a:p>
            <a:pPr>
              <a:buNone/>
            </a:pPr>
            <a:endParaRPr lang="en-US" sz="3600" dirty="0" smtClean="0">
              <a:latin typeface="FMBindumathi"/>
            </a:endParaRPr>
          </a:p>
          <a:p>
            <a:pPr>
              <a:buNone/>
            </a:pPr>
            <a:endParaRPr lang="en-US" sz="3600" dirty="0" smtClean="0">
              <a:latin typeface="FMBindumathi" pitchFamily="2" charset="0"/>
            </a:endParaRPr>
          </a:p>
          <a:p>
            <a:pPr>
              <a:buNone/>
            </a:pPr>
            <a:endParaRPr lang="en-US" sz="36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3600" dirty="0" smtClean="0"/>
              <a:t> </a:t>
            </a:r>
            <a:endParaRPr lang="en-US" sz="3600" dirty="0">
              <a:latin typeface="FMBindumath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0"/>
            <a:ext cx="82296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FMBindumathi" pitchFamily="2" charset="0"/>
              </a:rPr>
              <a:t>			</a:t>
            </a:r>
            <a:r>
              <a:rPr lang="en-US" sz="3600" dirty="0" err="1" smtClean="0">
                <a:latin typeface="FMBindumathi" pitchFamily="2" charset="0"/>
              </a:rPr>
              <a:t>i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udchla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lshkafka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MBindumathi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yDo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idlaIsh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iudcfha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bkak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jeämqr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whf.a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f,v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jqfkd;a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ta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iudch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f,v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fjkjd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æ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n,uq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wms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wfma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iudcfha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;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sfhk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m%Yak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MBindumathi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err="1" smtClean="0">
                <a:latin typeface="FMBindumathi" pitchFamily="2" charset="0"/>
              </a:rPr>
              <a:t>ikaf;daIhla</a:t>
            </a:r>
            <a:r>
              <a:rPr lang="en-US" sz="3200" dirty="0" smtClean="0">
                <a:latin typeface="FMBindumathi" pitchFamily="2" charset="0"/>
              </a:rPr>
              <a:t> ;</a:t>
            </a:r>
            <a:r>
              <a:rPr lang="en-US" sz="3200" dirty="0" err="1" smtClean="0">
                <a:latin typeface="FMBindumathi" pitchFamily="2" charset="0"/>
              </a:rPr>
              <a:t>sfhkjo</a:t>
            </a:r>
            <a:r>
              <a:rPr lang="en-US" sz="3200" dirty="0" smtClean="0">
                <a:latin typeface="FMBindumathi"/>
              </a:rPr>
              <a:t>@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MBindumathi" pitchFamily="2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2255837"/>
            <a:ext cx="7467600" cy="3001963"/>
          </a:xfrm>
        </p:spPr>
        <p:txBody>
          <a:bodyPr>
            <a:normAutofit fontScale="77500" lnSpcReduction="20000"/>
          </a:bodyPr>
          <a:lstStyle/>
          <a:p>
            <a:endParaRPr lang="en-US" dirty="0" smtClean="0">
              <a:latin typeface="FMBindumathi" pitchFamily="2" charset="0"/>
            </a:endParaRPr>
          </a:p>
          <a:p>
            <a:endParaRPr lang="en-US" dirty="0" smtClean="0">
              <a:latin typeface="FMBindumathi" pitchFamily="2" charset="0"/>
            </a:endParaRPr>
          </a:p>
          <a:p>
            <a:r>
              <a:rPr lang="en-US" dirty="0" smtClean="0">
                <a:latin typeface="FMBindumathi" pitchFamily="2" charset="0"/>
              </a:rPr>
              <a:t>wd¾Òl </a:t>
            </a:r>
            <a:r>
              <a:rPr lang="en-US" dirty="0" err="1" smtClean="0">
                <a:latin typeface="FMBindumathi" pitchFamily="2" charset="0"/>
              </a:rPr>
              <a:t>fyda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udkisl</a:t>
            </a:r>
            <a:endParaRPr lang="en-US" dirty="0" smtClean="0">
              <a:latin typeface="FMBindumathi" pitchFamily="2" charset="0"/>
            </a:endParaRPr>
          </a:p>
          <a:p>
            <a:r>
              <a:rPr lang="en-US" dirty="0" err="1" smtClean="0">
                <a:latin typeface="FMBindumathi" pitchFamily="2" charset="0"/>
              </a:rPr>
              <a:t>wms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n,uq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wfma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wd.fuka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wmsg</a:t>
            </a:r>
            <a:r>
              <a:rPr lang="en-US" dirty="0" smtClean="0">
                <a:latin typeface="FMBindumathi" pitchFamily="2" charset="0"/>
              </a:rPr>
              <a:t> §, ;</a:t>
            </a:r>
            <a:r>
              <a:rPr lang="en-US" dirty="0" err="1" smtClean="0">
                <a:latin typeface="FMBindumathi" pitchFamily="2" charset="0"/>
              </a:rPr>
              <a:t>sfhk</a:t>
            </a:r>
            <a:r>
              <a:rPr lang="en-US" dirty="0" smtClean="0">
                <a:latin typeface="FMBindumathi" pitchFamily="2" charset="0"/>
              </a:rPr>
              <a:t> uQ,O¾u </a:t>
            </a:r>
            <a:r>
              <a:rPr lang="en-US" dirty="0" smtClean="0"/>
              <a:t>(Principles)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fudkjo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wfma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yDo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idlaIsh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ÈhqKq</a:t>
            </a:r>
            <a:r>
              <a:rPr lang="en-US" dirty="0" smtClean="0">
                <a:latin typeface="FMBindumathi" pitchFamily="2" charset="0"/>
              </a:rPr>
              <a:t> lr.kak</a:t>
            </a:r>
          </a:p>
          <a:p>
            <a:r>
              <a:rPr lang="en-US" dirty="0" err="1" smtClean="0">
                <a:latin typeface="FMBindumathi" pitchFamily="2" charset="0"/>
              </a:rPr>
              <a:t>wks;a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whg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wdorh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lsÍu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smtClean="0">
                <a:latin typeface="FMBindumathi"/>
              </a:rPr>
              <a:t>^</a:t>
            </a:r>
            <a:r>
              <a:rPr lang="en-US" dirty="0" err="1" smtClean="0">
                <a:latin typeface="FMBindumathi"/>
              </a:rPr>
              <a:t>fjkaùu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fkdfõ</a:t>
            </a:r>
            <a:r>
              <a:rPr lang="en-US" dirty="0" smtClean="0">
                <a:latin typeface="FMBindumathi"/>
              </a:rPr>
              <a:t>&amp;</a:t>
            </a:r>
          </a:p>
          <a:p>
            <a:r>
              <a:rPr lang="en-US" dirty="0" err="1" smtClean="0">
                <a:latin typeface="FMBindumathi"/>
              </a:rPr>
              <a:t>wks;a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wh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ke;s</a:t>
            </a:r>
            <a:r>
              <a:rPr lang="en-US" dirty="0" smtClean="0">
                <a:latin typeface="FMBindumathi"/>
              </a:rPr>
              <a:t> ;</a:t>
            </a:r>
            <a:r>
              <a:rPr lang="en-US" dirty="0" err="1" smtClean="0">
                <a:latin typeface="FMBindumathi"/>
              </a:rPr>
              <a:t>ek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úfõpkh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lsÍu</a:t>
            </a:r>
            <a:r>
              <a:rPr lang="en-US" dirty="0" smtClean="0">
                <a:latin typeface="FMBindumathi" pitchFamily="2" charset="0"/>
              </a:rPr>
              <a:t> 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1054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fï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folu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wfmka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.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s,sys,o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@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talo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wfma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ikaf;daIh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ke;sùug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fya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  <a:ea typeface="+mn-ea"/>
                <a:cs typeface="+mn-cs"/>
              </a:rPr>
              <a:t>;=j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MBindumath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MBindumath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MBindumathi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latin typeface="FMBindumathi" pitchFamily="2" charset="0"/>
              </a:rPr>
              <a:t>wms</a:t>
            </a:r>
            <a:r>
              <a:rPr lang="en-US" sz="3600" dirty="0" smtClean="0">
                <a:latin typeface="FMBindumathi" pitchFamily="2" charset="0"/>
              </a:rPr>
              <a:t> </a:t>
            </a:r>
            <a:r>
              <a:rPr lang="en-US" sz="3600" dirty="0" err="1" smtClean="0">
                <a:latin typeface="FMBindumathi" pitchFamily="2" charset="0"/>
              </a:rPr>
              <a:t>n,uq</a:t>
            </a:r>
            <a:r>
              <a:rPr lang="en-US" sz="3600" dirty="0" smtClean="0">
                <a:latin typeface="FMBindumathi" pitchFamily="2" charset="0"/>
              </a:rPr>
              <a:t> </a:t>
            </a:r>
            <a:r>
              <a:rPr lang="en-US" sz="3600" dirty="0" err="1" smtClean="0">
                <a:latin typeface="FMBindumathi" pitchFamily="2" charset="0"/>
              </a:rPr>
              <a:t>wkqka</a:t>
            </a:r>
            <a:r>
              <a:rPr lang="en-US" sz="3600" dirty="0" smtClean="0">
                <a:latin typeface="FMBindumathi" pitchFamily="2" charset="0"/>
              </a:rPr>
              <a:t> </a:t>
            </a:r>
            <a:r>
              <a:rPr lang="en-US" sz="3600" dirty="0" err="1" smtClean="0">
                <a:latin typeface="FMBindumathi" pitchFamily="2" charset="0"/>
              </a:rPr>
              <a:t>úksYAph</a:t>
            </a:r>
            <a:r>
              <a:rPr lang="en-US" sz="3600" dirty="0" smtClean="0">
                <a:latin typeface="FMBindumathi" pitchFamily="2" charset="0"/>
              </a:rPr>
              <a:t> </a:t>
            </a:r>
            <a:r>
              <a:rPr lang="en-US" sz="3600" dirty="0" err="1" smtClean="0">
                <a:latin typeface="FMBindumathi" pitchFamily="2" charset="0"/>
              </a:rPr>
              <a:t>lsÍu</a:t>
            </a:r>
            <a:r>
              <a:rPr lang="en-US" sz="3600" dirty="0" smtClean="0">
                <a:latin typeface="FMBindumathi" pitchFamily="2" charset="0"/>
              </a:rPr>
              <a:t> .</a:t>
            </a:r>
            <a:r>
              <a:rPr lang="en-US" sz="3600" dirty="0" err="1" smtClean="0">
                <a:latin typeface="FMBindumathi" pitchFamily="2" charset="0"/>
              </a:rPr>
              <a:t>ek</a:t>
            </a:r>
            <a:r>
              <a:rPr lang="en-US" sz="3600" dirty="0" smtClean="0">
                <a:latin typeface="FMBindumathi" pitchFamily="2" charset="0"/>
              </a:rPr>
              <a:t> </a:t>
            </a:r>
            <a:r>
              <a:rPr lang="en-US" sz="3600" dirty="0" err="1" smtClean="0">
                <a:latin typeface="FMBindumathi" pitchFamily="2" charset="0"/>
              </a:rPr>
              <a:t>uf;õ</a:t>
            </a:r>
            <a:r>
              <a:rPr lang="en-US" sz="3600" dirty="0" smtClean="0">
                <a:latin typeface="FMBindumathi" pitchFamily="2" charset="0"/>
              </a:rPr>
              <a:t>;=</a:t>
            </a:r>
            <a:r>
              <a:rPr lang="en-US" sz="3600" dirty="0" err="1" smtClean="0">
                <a:latin typeface="FMBindumathi" pitchFamily="2" charset="0"/>
              </a:rPr>
              <a:t>ud</a:t>
            </a:r>
            <a:r>
              <a:rPr lang="en-US" sz="3600" dirty="0" smtClean="0">
                <a:latin typeface="FMBindumathi" pitchFamily="2" charset="0"/>
              </a:rPr>
              <a:t> </a:t>
            </a:r>
            <a:r>
              <a:rPr lang="en-US" sz="3600" dirty="0" err="1" smtClean="0">
                <a:latin typeface="FMBindumathi" pitchFamily="2" charset="0"/>
              </a:rPr>
              <a:t>fudkjo</a:t>
            </a:r>
            <a:r>
              <a:rPr lang="en-US" sz="3600" dirty="0" smtClean="0">
                <a:latin typeface="FMBindumathi" pitchFamily="2" charset="0"/>
              </a:rPr>
              <a:t> </a:t>
            </a:r>
            <a:r>
              <a:rPr lang="en-US" sz="3600" dirty="0" err="1" smtClean="0">
                <a:latin typeface="FMBindumathi" pitchFamily="2" charset="0"/>
              </a:rPr>
              <a:t>lshkafka</a:t>
            </a:r>
            <a:r>
              <a:rPr lang="en-US" sz="3600" dirty="0" smtClean="0">
                <a:latin typeface="FMBindumathi" pitchFamily="2" charset="0"/>
              </a:rPr>
              <a:t> </a:t>
            </a:r>
            <a:r>
              <a:rPr lang="en-US" sz="3600" dirty="0" err="1" smtClean="0">
                <a:latin typeface="FMBindumathi" pitchFamily="2" charset="0"/>
              </a:rPr>
              <a:t>lsh</a:t>
            </a:r>
            <a:r>
              <a:rPr lang="en-US" sz="3600" dirty="0" smtClean="0">
                <a:latin typeface="FMBindumathi" pitchFamily="2" charset="0"/>
              </a:rPr>
              <a:t>, </a:t>
            </a:r>
            <a:br>
              <a:rPr lang="en-US" sz="3600" dirty="0" smtClean="0">
                <a:latin typeface="FMBindumathi" pitchFamily="2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229600" cy="5486400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latin typeface="FMBindumathi" pitchFamily="2" charset="0"/>
              </a:rPr>
              <a:t>—</a:t>
            </a:r>
            <a:r>
              <a:rPr lang="en-US" sz="2200" b="1" dirty="0" err="1" smtClean="0">
                <a:latin typeface="FMBindumathi" pitchFamily="2" charset="0"/>
              </a:rPr>
              <a:t>úksYAph</a:t>
            </a:r>
            <a:r>
              <a:rPr lang="en-US" sz="2200" b="1" dirty="0" smtClean="0">
                <a:latin typeface="FMBindumathi" pitchFamily="2" charset="0"/>
              </a:rPr>
              <a:t> </a:t>
            </a:r>
            <a:r>
              <a:rPr lang="en-US" sz="2200" b="1" dirty="0" err="1" smtClean="0">
                <a:latin typeface="FMBindumathi" pitchFamily="2" charset="0"/>
              </a:rPr>
              <a:t>fkdlrkak</a:t>
            </a:r>
            <a:r>
              <a:rPr lang="en-US" sz="2200" b="1" dirty="0" smtClean="0">
                <a:latin typeface="FMBindumathi" pitchFamily="2" charset="0"/>
              </a:rPr>
              <a:t>( </a:t>
            </a:r>
            <a:r>
              <a:rPr lang="en-US" sz="2200" dirty="0" err="1" smtClean="0">
                <a:latin typeface="FMBindumathi" pitchFamily="2" charset="0"/>
              </a:rPr>
              <a:t>túg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Tn</a:t>
            </a:r>
            <a:r>
              <a:rPr lang="en-US" sz="2200" dirty="0" smtClean="0">
                <a:latin typeface="FMBindumathi" pitchFamily="2" charset="0"/>
              </a:rPr>
              <a:t> o </a:t>
            </a:r>
            <a:r>
              <a:rPr lang="en-US" sz="2200" dirty="0" err="1" smtClean="0">
                <a:latin typeface="FMBindumathi" pitchFamily="2" charset="0"/>
              </a:rPr>
              <a:t>úksYAph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lrkq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fkd,nkafkysh</a:t>
            </a:r>
            <a:r>
              <a:rPr lang="en-US" sz="2200" dirty="0" smtClean="0">
                <a:latin typeface="FMBindumathi" pitchFamily="2" charset="0"/>
              </a:rPr>
              <a:t>' 2Tn </a:t>
            </a:r>
            <a:r>
              <a:rPr lang="en-US" sz="2200" dirty="0" err="1" smtClean="0">
                <a:latin typeface="FMBindumathi" pitchFamily="2" charset="0"/>
              </a:rPr>
              <a:t>fok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úksYAphfhkau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Tn;a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úksYAph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lrkq</a:t>
            </a:r>
            <a:r>
              <a:rPr lang="en-US" sz="2200" dirty="0" smtClean="0">
                <a:latin typeface="FMBindumathi" pitchFamily="2" charset="0"/>
              </a:rPr>
              <a:t> ,</a:t>
            </a:r>
            <a:r>
              <a:rPr lang="en-US" sz="2200" dirty="0" err="1" smtClean="0">
                <a:latin typeface="FMBindumathi" pitchFamily="2" charset="0"/>
              </a:rPr>
              <a:t>nkafkysh</a:t>
            </a:r>
            <a:r>
              <a:rPr lang="en-US" sz="2200" dirty="0" smtClean="0">
                <a:latin typeface="FMBindumathi" pitchFamily="2" charset="0"/>
              </a:rPr>
              <a:t>' </a:t>
            </a:r>
            <a:r>
              <a:rPr lang="en-US" sz="2200" dirty="0" err="1" smtClean="0">
                <a:latin typeface="FMBindumathi" pitchFamily="2" charset="0"/>
              </a:rPr>
              <a:t>Tn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uksk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ñïfukau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Tng;a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uek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fokq</a:t>
            </a:r>
            <a:r>
              <a:rPr lang="en-US" sz="2200" dirty="0" smtClean="0">
                <a:latin typeface="FMBindumathi" pitchFamily="2" charset="0"/>
              </a:rPr>
              <a:t> ,</a:t>
            </a:r>
            <a:r>
              <a:rPr lang="en-US" sz="2200" dirty="0" err="1" smtClean="0">
                <a:latin typeface="FMBindumathi" pitchFamily="2" charset="0"/>
              </a:rPr>
              <a:t>efí</a:t>
            </a:r>
            <a:r>
              <a:rPr lang="en-US" sz="2200" dirty="0" smtClean="0">
                <a:latin typeface="FMBindumathi" pitchFamily="2" charset="0"/>
              </a:rPr>
              <a:t>¡ 3Tfí u </a:t>
            </a:r>
            <a:r>
              <a:rPr lang="en-US" sz="2200" dirty="0" err="1" smtClean="0">
                <a:latin typeface="FMBindumathi" pitchFamily="2" charset="0"/>
              </a:rPr>
              <a:t>wefia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we;s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fldgh</a:t>
            </a:r>
            <a:r>
              <a:rPr lang="en-US" sz="2200" dirty="0" smtClean="0">
                <a:latin typeface="FMBindumathi" pitchFamily="2" charset="0"/>
              </a:rPr>
              <a:t> .</a:t>
            </a:r>
            <a:r>
              <a:rPr lang="en-US" sz="2200" dirty="0" err="1" smtClean="0">
                <a:latin typeface="FMBindumathi" pitchFamily="2" charset="0"/>
              </a:rPr>
              <a:t>ek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fkd;ld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Tfí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ifydaorhdf.a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wefia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we;s</a:t>
            </a:r>
            <a:r>
              <a:rPr lang="en-US" sz="2200" dirty="0" smtClean="0">
                <a:latin typeface="FMBindumathi" pitchFamily="2" charset="0"/>
              </a:rPr>
              <a:t> ,S l=v .</a:t>
            </a:r>
            <a:r>
              <a:rPr lang="en-US" sz="2200" dirty="0" err="1" smtClean="0">
                <a:latin typeface="FMBindumathi" pitchFamily="2" charset="0"/>
              </a:rPr>
              <a:t>ek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n,kafka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ukao</a:t>
            </a:r>
            <a:r>
              <a:rPr lang="en-US" sz="2200" dirty="0" smtClean="0">
                <a:latin typeface="FMBindumathi" pitchFamily="2" charset="0"/>
              </a:rPr>
              <a:t>@ 4fkdfyd;a </a:t>
            </a:r>
            <a:r>
              <a:rPr lang="en-US" sz="2200" dirty="0" err="1" smtClean="0">
                <a:latin typeface="FMBindumathi" pitchFamily="2" charset="0"/>
              </a:rPr>
              <a:t>Tfíu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wefiys</a:t>
            </a:r>
            <a:r>
              <a:rPr lang="en-US" sz="2200" dirty="0" smtClean="0">
                <a:latin typeface="FMBindumathi" pitchFamily="2" charset="0"/>
              </a:rPr>
              <a:t> ,S </a:t>
            </a:r>
            <a:r>
              <a:rPr lang="en-US" sz="2200" dirty="0" err="1" smtClean="0">
                <a:latin typeface="FMBindumathi" pitchFamily="2" charset="0"/>
              </a:rPr>
              <a:t>fldgh</a:t>
            </a:r>
            <a:r>
              <a:rPr lang="en-US" sz="2200" dirty="0" smtClean="0">
                <a:latin typeface="FMBindumathi" pitchFamily="2" charset="0"/>
              </a:rPr>
              <a:t> ;</a:t>
            </a:r>
            <a:r>
              <a:rPr lang="en-US" sz="2200" dirty="0" err="1" smtClean="0">
                <a:latin typeface="FMBindumathi" pitchFamily="2" charset="0"/>
              </a:rPr>
              <a:t>sìh</a:t>
            </a:r>
            <a:r>
              <a:rPr lang="en-US" sz="2200" dirty="0" smtClean="0">
                <a:latin typeface="FMBindumathi" pitchFamily="2" charset="0"/>
              </a:rPr>
              <a:t>§" </a:t>
            </a:r>
            <a:r>
              <a:rPr lang="en-US" sz="2200" dirty="0" err="1" smtClean="0">
                <a:latin typeface="FMBindumathi" pitchFamily="2" charset="0"/>
              </a:rPr>
              <a:t>ifydaorhdg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l;d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fldg</a:t>
            </a:r>
            <a:r>
              <a:rPr lang="en-US" sz="2200" dirty="0" smtClean="0">
                <a:latin typeface="FMBindumathi" pitchFamily="2" charset="0"/>
              </a:rPr>
              <a:t>" —</a:t>
            </a:r>
            <a:r>
              <a:rPr lang="en-US" sz="2200" dirty="0" err="1" smtClean="0">
                <a:latin typeface="FMBindumathi" pitchFamily="2" charset="0"/>
              </a:rPr>
              <a:t>Tfí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wefia</a:t>
            </a:r>
            <a:r>
              <a:rPr lang="en-US" sz="2200" dirty="0" smtClean="0">
                <a:latin typeface="FMBindumathi" pitchFamily="2" charset="0"/>
              </a:rPr>
              <a:t> ;</a:t>
            </a:r>
            <a:r>
              <a:rPr lang="en-US" sz="2200" dirty="0" err="1" smtClean="0">
                <a:latin typeface="FMBindumathi" pitchFamily="2" charset="0"/>
              </a:rPr>
              <a:t>sfnk</a:t>
            </a:r>
            <a:r>
              <a:rPr lang="en-US" sz="2200" dirty="0" smtClean="0">
                <a:latin typeface="FMBindumathi" pitchFamily="2" charset="0"/>
              </a:rPr>
              <a:t> ,S l=v my </a:t>
            </a:r>
            <a:r>
              <a:rPr lang="en-US" sz="2200" dirty="0" err="1" smtClean="0">
                <a:latin typeface="FMBindumathi" pitchFamily="2" charset="0"/>
              </a:rPr>
              <a:t>lrkak</a:t>
            </a:r>
            <a:r>
              <a:rPr lang="en-US" sz="2200" dirty="0" smtClean="0">
                <a:latin typeface="FMBindumathi" pitchFamily="2" charset="0"/>
              </a:rPr>
              <a:t> bv </a:t>
            </a:r>
            <a:r>
              <a:rPr lang="en-US" sz="2200" dirty="0" err="1" smtClean="0">
                <a:latin typeface="FMBindumathi" pitchFamily="2" charset="0"/>
              </a:rPr>
              <a:t>fokake</a:t>
            </a:r>
            <a:r>
              <a:rPr lang="en-US" sz="2200" dirty="0" smtClean="0">
                <a:latin typeface="FMBindumathi" pitchFamily="2" charset="0"/>
              </a:rPr>
              <a:t>˜ </a:t>
            </a:r>
            <a:r>
              <a:rPr lang="en-US" sz="2200" dirty="0" err="1" smtClean="0">
                <a:latin typeface="FMBindumathi" pitchFamily="2" charset="0"/>
              </a:rPr>
              <a:t>hs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Tyqg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lshkafka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fldfyduo</a:t>
            </a:r>
            <a:r>
              <a:rPr lang="en-US" sz="2200" dirty="0" smtClean="0">
                <a:latin typeface="FMBindumathi" pitchFamily="2" charset="0"/>
              </a:rPr>
              <a:t>@ </a:t>
            </a:r>
            <a:r>
              <a:rPr lang="en-US" sz="2200" b="1" dirty="0" smtClean="0">
                <a:latin typeface="FMBindumathi" pitchFamily="2" charset="0"/>
              </a:rPr>
              <a:t>5fflrdálh" m&lt;</a:t>
            </a:r>
            <a:r>
              <a:rPr lang="en-US" sz="2200" b="1" dirty="0" err="1" smtClean="0">
                <a:latin typeface="FMBindumathi" pitchFamily="2" charset="0"/>
              </a:rPr>
              <a:t>uq</a:t>
            </a:r>
            <a:r>
              <a:rPr lang="en-US" sz="2200" b="1" dirty="0" smtClean="0">
                <a:latin typeface="FMBindumathi" pitchFamily="2" charset="0"/>
              </a:rPr>
              <a:t> </a:t>
            </a:r>
            <a:r>
              <a:rPr lang="en-US" sz="2200" b="1" dirty="0" err="1" smtClean="0">
                <a:latin typeface="FMBindumathi" pitchFamily="2" charset="0"/>
              </a:rPr>
              <a:t>fldg</a:t>
            </a:r>
            <a:r>
              <a:rPr lang="en-US" sz="2200" b="1" dirty="0" smtClean="0">
                <a:latin typeface="FMBindumathi" pitchFamily="2" charset="0"/>
              </a:rPr>
              <a:t> </a:t>
            </a:r>
            <a:r>
              <a:rPr lang="en-US" sz="2200" b="1" dirty="0" err="1" smtClean="0">
                <a:latin typeface="FMBindumathi" pitchFamily="2" charset="0"/>
              </a:rPr>
              <a:t>Tfí</a:t>
            </a:r>
            <a:r>
              <a:rPr lang="en-US" sz="2200" b="1" dirty="0" smtClean="0">
                <a:latin typeface="FMBindumathi" pitchFamily="2" charset="0"/>
              </a:rPr>
              <a:t> </a:t>
            </a:r>
            <a:r>
              <a:rPr lang="en-US" sz="2200" b="1" dirty="0" err="1" smtClean="0">
                <a:latin typeface="FMBindumathi" pitchFamily="2" charset="0"/>
              </a:rPr>
              <a:t>wefika</a:t>
            </a:r>
            <a:r>
              <a:rPr lang="en-US" sz="2200" b="1" dirty="0" smtClean="0">
                <a:latin typeface="FMBindumathi" pitchFamily="2" charset="0"/>
              </a:rPr>
              <a:t> ,S </a:t>
            </a:r>
            <a:r>
              <a:rPr lang="en-US" sz="2200" b="1" dirty="0" err="1" smtClean="0">
                <a:latin typeface="FMBindumathi" pitchFamily="2" charset="0"/>
              </a:rPr>
              <a:t>fldgh</a:t>
            </a:r>
            <a:r>
              <a:rPr lang="en-US" sz="2200" b="1" dirty="0" smtClean="0">
                <a:latin typeface="FMBindumathi" pitchFamily="2" charset="0"/>
              </a:rPr>
              <a:t> my </a:t>
            </a:r>
            <a:r>
              <a:rPr lang="en-US" sz="2200" b="1" dirty="0" err="1" smtClean="0">
                <a:latin typeface="FMBindumathi" pitchFamily="2" charset="0"/>
              </a:rPr>
              <a:t>lrkak</a:t>
            </a:r>
            <a:r>
              <a:rPr lang="en-US" sz="2200" b="1" dirty="0" smtClean="0">
                <a:latin typeface="FMBindumathi" pitchFamily="2" charset="0"/>
              </a:rPr>
              <a:t>( </a:t>
            </a:r>
            <a:r>
              <a:rPr lang="en-US" sz="2200" dirty="0" err="1" smtClean="0">
                <a:latin typeface="FMBindumathi" pitchFamily="2" charset="0"/>
              </a:rPr>
              <a:t>túg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ifydaorhdf.a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wefika</a:t>
            </a:r>
            <a:r>
              <a:rPr lang="en-US" sz="2200" dirty="0" smtClean="0">
                <a:latin typeface="FMBindumathi" pitchFamily="2" charset="0"/>
              </a:rPr>
              <a:t> ,S l=v my </a:t>
            </a:r>
            <a:r>
              <a:rPr lang="en-US" sz="2200" dirty="0" err="1" smtClean="0">
                <a:latin typeface="FMBindumathi" pitchFamily="2" charset="0"/>
              </a:rPr>
              <a:t>lrkak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Tng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fyd`Èka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fmfkkq</a:t>
            </a:r>
            <a:r>
              <a:rPr lang="en-US" sz="2200" dirty="0" smtClean="0">
                <a:latin typeface="FMBindumathi" pitchFamily="2" charset="0"/>
              </a:rPr>
              <a:t> we;¡˜ 6—mQckSh </a:t>
            </a:r>
            <a:r>
              <a:rPr lang="en-US" sz="2200" dirty="0" err="1" smtClean="0">
                <a:latin typeface="FMBindumathi" pitchFamily="2" charset="0"/>
              </a:rPr>
              <a:t>foa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n,a,kag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fkdfokak</a:t>
            </a:r>
            <a:r>
              <a:rPr lang="en-US" sz="2200" dirty="0" smtClean="0">
                <a:latin typeface="FMBindumathi" pitchFamily="2" charset="0"/>
              </a:rPr>
              <a:t>¡ </a:t>
            </a:r>
            <a:r>
              <a:rPr lang="en-US" sz="2200" dirty="0" err="1" smtClean="0">
                <a:latin typeface="FMBindumathi" pitchFamily="2" charset="0"/>
              </a:rPr>
              <a:t>Tfí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uq</a:t>
            </a:r>
            <a:r>
              <a:rPr lang="en-US" sz="2200" dirty="0" smtClean="0">
                <a:latin typeface="FMBindumathi" pitchFamily="2" charset="0"/>
              </a:rPr>
              <a:t>;= </a:t>
            </a:r>
            <a:r>
              <a:rPr lang="en-US" sz="2200" dirty="0" err="1" smtClean="0">
                <a:latin typeface="FMBindumathi" pitchFamily="2" charset="0"/>
              </a:rPr>
              <a:t>weg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W!rka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bÈßfhys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fkdoukak</a:t>
            </a:r>
            <a:r>
              <a:rPr lang="en-US" sz="2200" dirty="0" smtClean="0">
                <a:latin typeface="FMBindumathi" pitchFamily="2" charset="0"/>
              </a:rPr>
              <a:t>' </a:t>
            </a:r>
            <a:r>
              <a:rPr lang="en-US" sz="2200" dirty="0" err="1" smtClean="0">
                <a:latin typeface="FMBindumathi" pitchFamily="2" charset="0"/>
              </a:rPr>
              <a:t>tfia</a:t>
            </a:r>
            <a:r>
              <a:rPr lang="en-US" sz="2200" dirty="0" smtClean="0">
                <a:latin typeface="FMBindumathi" pitchFamily="2" charset="0"/>
              </a:rPr>
              <a:t> lf&lt;</a:t>
            </a:r>
            <a:r>
              <a:rPr lang="en-US" sz="2200" dirty="0" err="1" smtClean="0">
                <a:latin typeface="FMBindumathi" pitchFamily="2" charset="0"/>
              </a:rPr>
              <a:t>d;a</a:t>
            </a:r>
            <a:r>
              <a:rPr lang="en-US" sz="2200" dirty="0" smtClean="0">
                <a:latin typeface="FMBindumathi" pitchFamily="2" charset="0"/>
              </a:rPr>
              <a:t>" </a:t>
            </a:r>
            <a:r>
              <a:rPr lang="en-US" sz="2200" dirty="0" err="1" smtClean="0">
                <a:latin typeface="FMBindumathi" pitchFamily="2" charset="0"/>
              </a:rPr>
              <a:t>Wka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tajd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mhska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md.doud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yeß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wjq;a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Tn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len,s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fldg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brdoukq</a:t>
            </a:r>
            <a:r>
              <a:rPr lang="en-US" sz="2200" dirty="0" smtClean="0">
                <a:latin typeface="FMBindumathi" pitchFamily="2" charset="0"/>
              </a:rPr>
              <a:t> we;'˜</a:t>
            </a:r>
          </a:p>
          <a:p>
            <a:r>
              <a:rPr lang="en-US" sz="2600" dirty="0" err="1" smtClean="0">
                <a:latin typeface="FMBindumathi" pitchFamily="2" charset="0"/>
              </a:rPr>
              <a:t>fudllao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fï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mdGfhka</a:t>
            </a:r>
            <a:r>
              <a:rPr lang="en-US" sz="2600" dirty="0" smtClean="0">
                <a:latin typeface="FMBindumathi" pitchFamily="2" charset="0"/>
              </a:rPr>
              <a:t> wmg .</a:t>
            </a:r>
            <a:r>
              <a:rPr lang="en-US" sz="2600" dirty="0" err="1" smtClean="0">
                <a:latin typeface="FMBindumathi" pitchFamily="2" charset="0"/>
              </a:rPr>
              <a:t>uH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fjkafka</a:t>
            </a:r>
            <a:endParaRPr lang="en-US" sz="2600" dirty="0" smtClean="0">
              <a:latin typeface="FMBindumathi" pitchFamily="2" charset="0"/>
            </a:endParaRPr>
          </a:p>
          <a:p>
            <a:r>
              <a:rPr lang="en-US" sz="2600" dirty="0" err="1" smtClean="0">
                <a:latin typeface="FMBindumathi" pitchFamily="2" charset="0"/>
              </a:rPr>
              <a:t>wms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wksla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flkd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jerÈhs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lsh</a:t>
            </a:r>
            <a:r>
              <a:rPr lang="en-US" sz="2600" dirty="0" smtClean="0">
                <a:latin typeface="FMBindumathi" pitchFamily="2" charset="0"/>
              </a:rPr>
              <a:t>, </a:t>
            </a:r>
            <a:r>
              <a:rPr lang="en-US" sz="2600" dirty="0" err="1" smtClean="0">
                <a:latin typeface="FMBindumathi" pitchFamily="2" charset="0"/>
              </a:rPr>
              <a:t>ys;kafka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wmsg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idfmalaIj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wms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jerÈ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kï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wms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tfyu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ys;k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tl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jerÈhsfkao</a:t>
            </a:r>
            <a:r>
              <a:rPr lang="en-US" sz="2600" dirty="0" smtClean="0">
                <a:latin typeface="FMBindumathi"/>
              </a:rPr>
              <a:t>@</a:t>
            </a:r>
            <a:endParaRPr lang="en-US" sz="2600" dirty="0" smtClean="0">
              <a:latin typeface="FMBindumathi" pitchFamily="2" charset="0"/>
            </a:endParaRPr>
          </a:p>
          <a:p>
            <a:pPr>
              <a:buNone/>
            </a:pPr>
            <a:endParaRPr lang="en-US" sz="1800" dirty="0" smtClean="0">
              <a:latin typeface="FMBindumathi" pitchFamily="2" charset="0"/>
            </a:endParaRPr>
          </a:p>
          <a:p>
            <a:endParaRPr lang="en-US" dirty="0">
              <a:latin typeface="FMBindumathi" pitchFamily="2" charset="0"/>
            </a:endParaRPr>
          </a:p>
        </p:txBody>
      </p:sp>
      <p:pic>
        <p:nvPicPr>
          <p:cNvPr id="3073" name="Picture 1" descr="C:\Documents and Settings\WYA\Local Settings\Temporary Internet Files\Content.IE5\2RQ1Q1QT\Caravaggio%27s%20Matthew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"/>
            <a:ext cx="13716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>
                <a:latin typeface="FMBindumathi" pitchFamily="2" charset="0"/>
              </a:rPr>
              <a:t>wms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n,uq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fcdydka</a:t>
            </a:r>
            <a:r>
              <a:rPr lang="en-US" sz="4000" dirty="0" smtClean="0">
                <a:latin typeface="FMBindumathi" pitchFamily="2" charset="0"/>
              </a:rPr>
              <a:t>;=</a:t>
            </a:r>
            <a:r>
              <a:rPr lang="en-US" sz="4000" dirty="0" err="1" smtClean="0">
                <a:latin typeface="FMBindumathi" pitchFamily="2" charset="0"/>
              </a:rPr>
              <a:t>ud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iudj</a:t>
            </a:r>
            <a:r>
              <a:rPr lang="en-US" sz="4000" dirty="0" smtClean="0">
                <a:latin typeface="FMBindumathi" pitchFamily="2" charset="0"/>
              </a:rPr>
              <a:t> §u .</a:t>
            </a:r>
            <a:r>
              <a:rPr lang="en-US" sz="4000" dirty="0" err="1" smtClean="0">
                <a:latin typeface="FMBindumathi" pitchFamily="2" charset="0"/>
              </a:rPr>
              <a:t>ek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fudkjo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lshkafka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lsh</a:t>
            </a:r>
            <a:r>
              <a:rPr lang="en-US" sz="4000" dirty="0" smtClean="0">
                <a:latin typeface="FMBindumathi" pitchFamily="2" charset="0"/>
              </a:rPr>
              <a:t>, </a:t>
            </a:r>
            <a:r>
              <a:rPr lang="en-US" dirty="0" smtClean="0">
                <a:latin typeface="FMBindumathi" pitchFamily="2" charset="0"/>
              </a:rPr>
              <a:t/>
            </a:r>
            <a:br>
              <a:rPr lang="en-US" dirty="0" smtClean="0">
                <a:latin typeface="FMBindumathi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 smtClean="0">
              <a:latin typeface="FMBindumathi" pitchFamily="2" charset="0"/>
            </a:endParaRPr>
          </a:p>
          <a:p>
            <a:r>
              <a:rPr lang="en-US" sz="8000" dirty="0" err="1" smtClean="0">
                <a:latin typeface="FMBindumathi" pitchFamily="2" charset="0"/>
              </a:rPr>
              <a:t>tfy;a</a:t>
            </a:r>
            <a:r>
              <a:rPr lang="en-US" sz="8000" dirty="0" smtClean="0">
                <a:latin typeface="FMBindumathi" pitchFamily="2" charset="0"/>
              </a:rPr>
              <a:t>" </a:t>
            </a:r>
            <a:r>
              <a:rPr lang="en-US" sz="8000" dirty="0" err="1" smtClean="0">
                <a:latin typeface="FMBindumathi" pitchFamily="2" charset="0"/>
              </a:rPr>
              <a:t>fÊiqia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jykafia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T,Sj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lkaog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jevu</a:t>
            </a:r>
            <a:r>
              <a:rPr lang="en-US" sz="8000" dirty="0" smtClean="0">
                <a:latin typeface="FMBindumathi" pitchFamily="2" charset="0"/>
              </a:rPr>
              <a:t> l&lt; </a:t>
            </a:r>
            <a:r>
              <a:rPr lang="en-US" sz="8000" dirty="0" err="1" smtClean="0">
                <a:latin typeface="FMBindumathi" pitchFamily="2" charset="0"/>
              </a:rPr>
              <a:t>fial</a:t>
            </a:r>
            <a:r>
              <a:rPr lang="en-US" sz="8000" dirty="0" smtClean="0">
                <a:latin typeface="FMBindumathi" pitchFamily="2" charset="0"/>
              </a:rPr>
              <a:t>' 2w¨hu </a:t>
            </a:r>
            <a:r>
              <a:rPr lang="en-US" sz="8000" dirty="0" err="1" smtClean="0">
                <a:latin typeface="FMBindumathi" pitchFamily="2" charset="0"/>
              </a:rPr>
              <a:t>Wkajykafia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foaj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ud,s.djg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jeäh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fial</a:t>
            </a:r>
            <a:r>
              <a:rPr lang="en-US" sz="8000" dirty="0" smtClean="0">
                <a:latin typeface="FMBindumathi" pitchFamily="2" charset="0"/>
              </a:rPr>
              <a:t>¡ </a:t>
            </a:r>
            <a:r>
              <a:rPr lang="en-US" sz="8000" dirty="0" err="1" smtClean="0">
                <a:latin typeface="FMBindumathi" pitchFamily="2" charset="0"/>
              </a:rPr>
              <a:t>uq</a:t>
            </a:r>
            <a:r>
              <a:rPr lang="en-US" sz="8000" dirty="0" smtClean="0">
                <a:latin typeface="FMBindumathi" pitchFamily="2" charset="0"/>
              </a:rPr>
              <a:t>¿ </a:t>
            </a:r>
            <a:r>
              <a:rPr lang="en-US" sz="8000" dirty="0" err="1" smtClean="0">
                <a:latin typeface="FMBindumathi" pitchFamily="2" charset="0"/>
              </a:rPr>
              <a:t>fik</a:t>
            </a:r>
            <a:r>
              <a:rPr lang="en-US" sz="8000" dirty="0" smtClean="0">
                <a:latin typeface="FMBindumathi" pitchFamily="2" charset="0"/>
              </a:rPr>
              <a:t>`. </a:t>
            </a:r>
            <a:r>
              <a:rPr lang="en-US" sz="8000" dirty="0" err="1" smtClean="0">
                <a:latin typeface="FMBindumathi" pitchFamily="2" charset="0"/>
              </a:rPr>
              <a:t>Wkajykafia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fj</a:t>
            </a:r>
            <a:r>
              <a:rPr lang="en-US" sz="8000" dirty="0" smtClean="0">
                <a:latin typeface="FMBindumathi" pitchFamily="2" charset="0"/>
              </a:rPr>
              <a:t>; </a:t>
            </a:r>
            <a:r>
              <a:rPr lang="en-US" sz="8000" dirty="0" err="1" smtClean="0">
                <a:latin typeface="FMBindumathi" pitchFamily="2" charset="0"/>
              </a:rPr>
              <a:t>meñKshy</a:t>
            </a:r>
            <a:r>
              <a:rPr lang="en-US" sz="8000" dirty="0" smtClean="0">
                <a:latin typeface="FMBindumathi" pitchFamily="2" charset="0"/>
              </a:rPr>
              <a:t>' </a:t>
            </a:r>
            <a:r>
              <a:rPr lang="en-US" sz="8000" dirty="0" err="1" smtClean="0">
                <a:latin typeface="FMBindumathi" pitchFamily="2" charset="0"/>
              </a:rPr>
              <a:t>Wkajykafia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jevys`o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Tjqkag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W.kajd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jod</a:t>
            </a:r>
            <a:r>
              <a:rPr lang="en-US" sz="8000" dirty="0" smtClean="0">
                <a:latin typeface="FMBindumathi" pitchFamily="2" charset="0"/>
              </a:rPr>
              <a:t>&lt; </a:t>
            </a:r>
            <a:r>
              <a:rPr lang="en-US" sz="8000" dirty="0" err="1" smtClean="0">
                <a:latin typeface="FMBindumathi" pitchFamily="2" charset="0"/>
              </a:rPr>
              <a:t>fial</a:t>
            </a:r>
            <a:r>
              <a:rPr lang="en-US" sz="8000" dirty="0" smtClean="0">
                <a:latin typeface="FMBindumathi" pitchFamily="2" charset="0"/>
              </a:rPr>
              <a:t>' 3túg </a:t>
            </a:r>
            <a:r>
              <a:rPr lang="en-US" sz="8000" dirty="0" err="1" smtClean="0">
                <a:latin typeface="FMBindumathi" pitchFamily="2" charset="0"/>
              </a:rPr>
              <a:t>úkhOrfhda</a:t>
            </a:r>
            <a:r>
              <a:rPr lang="en-US" sz="8000" dirty="0" smtClean="0">
                <a:latin typeface="FMBindumathi" pitchFamily="2" charset="0"/>
              </a:rPr>
              <a:t> yd </a:t>
            </a:r>
            <a:r>
              <a:rPr lang="en-US" sz="8000" dirty="0" err="1" smtClean="0">
                <a:latin typeface="FMBindumathi" pitchFamily="2" charset="0"/>
              </a:rPr>
              <a:t>mßisjre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lduñ:Hdpdrfha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yeisfroa§u</a:t>
            </a:r>
            <a:r>
              <a:rPr lang="en-US" sz="8000" dirty="0" smtClean="0">
                <a:latin typeface="FMBindumathi" pitchFamily="2" charset="0"/>
              </a:rPr>
              <a:t> wiq </a:t>
            </a:r>
            <a:r>
              <a:rPr lang="en-US" sz="8000" dirty="0" err="1" smtClean="0">
                <a:latin typeface="FMBindumathi" pitchFamily="2" charset="0"/>
              </a:rPr>
              <a:t>jq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ia</a:t>
            </a:r>
            <a:r>
              <a:rPr lang="en-US" sz="8000" dirty="0" smtClean="0">
                <a:latin typeface="FMBindumathi" pitchFamily="2" charset="0"/>
              </a:rPr>
              <a:t>;%</a:t>
            </a:r>
            <a:r>
              <a:rPr lang="en-US" sz="8000" dirty="0" err="1" smtClean="0">
                <a:latin typeface="FMBindumathi" pitchFamily="2" charset="0"/>
              </a:rPr>
              <a:t>Shl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f.keú;a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Tjqka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ueo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isgqjd</a:t>
            </a:r>
            <a:r>
              <a:rPr lang="en-US" sz="8000" dirty="0" smtClean="0">
                <a:latin typeface="FMBindumathi" pitchFamily="2" charset="0"/>
              </a:rPr>
              <a:t>" 4—.=</a:t>
            </a:r>
            <a:r>
              <a:rPr lang="en-US" sz="8000" dirty="0" err="1" smtClean="0">
                <a:latin typeface="FMBindumathi" pitchFamily="2" charset="0"/>
              </a:rPr>
              <a:t>refoajfhks</a:t>
            </a:r>
            <a:r>
              <a:rPr lang="en-US" sz="8000" dirty="0" smtClean="0">
                <a:latin typeface="FMBindumathi" pitchFamily="2" charset="0"/>
              </a:rPr>
              <a:t>" </a:t>
            </a:r>
            <a:r>
              <a:rPr lang="en-US" sz="8000" dirty="0" err="1" smtClean="0">
                <a:latin typeface="FMBindumathi" pitchFamily="2" charset="0"/>
              </a:rPr>
              <a:t>fï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ia</a:t>
            </a:r>
            <a:r>
              <a:rPr lang="en-US" sz="8000" dirty="0" smtClean="0">
                <a:latin typeface="FMBindumathi" pitchFamily="2" charset="0"/>
              </a:rPr>
              <a:t>;%</a:t>
            </a:r>
            <a:r>
              <a:rPr lang="en-US" sz="8000" dirty="0" err="1" smtClean="0">
                <a:latin typeface="FMBindumathi" pitchFamily="2" charset="0"/>
              </a:rPr>
              <a:t>Sh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lduñ:Hdpdrfhys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fh</a:t>
            </a:r>
            <a:r>
              <a:rPr lang="en-US" sz="8000" dirty="0" smtClean="0">
                <a:latin typeface="FMBindumathi" pitchFamily="2" charset="0"/>
              </a:rPr>
              <a:t>§ </a:t>
            </a:r>
            <a:r>
              <a:rPr lang="en-US" sz="8000" dirty="0" err="1" smtClean="0">
                <a:latin typeface="FMBindumathi" pitchFamily="2" charset="0"/>
              </a:rPr>
              <a:t>isáh</a:t>
            </a:r>
            <a:r>
              <a:rPr lang="en-US" sz="8000" dirty="0" smtClean="0">
                <a:latin typeface="FMBindumathi" pitchFamily="2" charset="0"/>
              </a:rPr>
              <a:t> §u </a:t>
            </a:r>
            <a:r>
              <a:rPr lang="en-US" sz="8000" dirty="0" err="1" smtClean="0">
                <a:latin typeface="FMBindumathi" pitchFamily="2" charset="0"/>
              </a:rPr>
              <a:t>w,a,d</a:t>
            </a:r>
            <a:r>
              <a:rPr lang="en-US" sz="8000" dirty="0" smtClean="0">
                <a:latin typeface="FMBindumathi" pitchFamily="2" charset="0"/>
              </a:rPr>
              <a:t> .</a:t>
            </a:r>
            <a:r>
              <a:rPr lang="en-US" sz="8000" dirty="0" err="1" smtClean="0">
                <a:latin typeface="FMBindumathi" pitchFamily="2" charset="0"/>
              </a:rPr>
              <a:t>kakd</a:t>
            </a:r>
            <a:r>
              <a:rPr lang="en-US" sz="8000" dirty="0" smtClean="0">
                <a:latin typeface="FMBindumathi" pitchFamily="2" charset="0"/>
              </a:rPr>
              <a:t> ,</a:t>
            </a:r>
            <a:r>
              <a:rPr lang="en-US" sz="8000" dirty="0" err="1" smtClean="0">
                <a:latin typeface="FMBindumathi" pitchFamily="2" charset="0"/>
              </a:rPr>
              <a:t>oa§h</a:t>
            </a:r>
            <a:r>
              <a:rPr lang="en-US" sz="8000" dirty="0" smtClean="0">
                <a:latin typeface="FMBindumathi" pitchFamily="2" charset="0"/>
              </a:rPr>
              <a:t>' </a:t>
            </a:r>
            <a:r>
              <a:rPr lang="en-US" sz="8000" b="1" dirty="0" smtClean="0">
                <a:latin typeface="FMBindumathi" pitchFamily="2" charset="0"/>
              </a:rPr>
              <a:t>5fun`ÿ </a:t>
            </a:r>
            <a:r>
              <a:rPr lang="en-US" sz="8000" b="1" dirty="0" err="1" smtClean="0">
                <a:latin typeface="FMBindumathi" pitchFamily="2" charset="0"/>
              </a:rPr>
              <a:t>wh</a:t>
            </a:r>
            <a:r>
              <a:rPr lang="en-US" sz="8000" b="1" dirty="0" smtClean="0">
                <a:latin typeface="FMBindumathi" pitchFamily="2" charset="0"/>
              </a:rPr>
              <a:t> .,a .id </a:t>
            </a:r>
            <a:r>
              <a:rPr lang="en-US" sz="8000" b="1" dirty="0" err="1" smtClean="0">
                <a:latin typeface="FMBindumathi" pitchFamily="2" charset="0"/>
              </a:rPr>
              <a:t>urkakg</a:t>
            </a:r>
            <a:r>
              <a:rPr lang="en-US" sz="8000" b="1" dirty="0" smtClean="0">
                <a:latin typeface="FMBindumathi" pitchFamily="2" charset="0"/>
              </a:rPr>
              <a:t> </a:t>
            </a:r>
            <a:r>
              <a:rPr lang="en-US" sz="8000" b="1" dirty="0" err="1" smtClean="0">
                <a:latin typeface="FMBindumathi" pitchFamily="2" charset="0"/>
              </a:rPr>
              <a:t>fudafiia</a:t>
            </a:r>
            <a:r>
              <a:rPr lang="en-US" sz="8000" b="1" dirty="0" smtClean="0">
                <a:latin typeface="FMBindumathi" pitchFamily="2" charset="0"/>
              </a:rPr>
              <a:t> </a:t>
            </a:r>
            <a:r>
              <a:rPr lang="en-US" sz="8000" b="1" dirty="0" err="1" smtClean="0">
                <a:latin typeface="FMBindumathi" pitchFamily="2" charset="0"/>
              </a:rPr>
              <a:t>úiska</a:t>
            </a:r>
            <a:r>
              <a:rPr lang="en-US" sz="8000" b="1" dirty="0" smtClean="0">
                <a:latin typeface="FMBindumathi" pitchFamily="2" charset="0"/>
              </a:rPr>
              <a:t> </a:t>
            </a:r>
            <a:r>
              <a:rPr lang="en-US" sz="8000" b="1" dirty="0" err="1" smtClean="0">
                <a:latin typeface="FMBindumathi" pitchFamily="2" charset="0"/>
              </a:rPr>
              <a:t>jHjia:dfjys</a:t>
            </a:r>
            <a:r>
              <a:rPr lang="en-US" sz="8000" b="1" dirty="0" smtClean="0">
                <a:latin typeface="FMBindumathi" pitchFamily="2" charset="0"/>
              </a:rPr>
              <a:t> wmg </a:t>
            </a:r>
            <a:r>
              <a:rPr lang="en-US" sz="8000" b="1" dirty="0" err="1" smtClean="0">
                <a:latin typeface="FMBindumathi" pitchFamily="2" charset="0"/>
              </a:rPr>
              <a:t>wK</a:t>
            </a:r>
            <a:r>
              <a:rPr lang="en-US" sz="8000" b="1" dirty="0" smtClean="0">
                <a:latin typeface="FMBindumathi" pitchFamily="2" charset="0"/>
              </a:rPr>
              <a:t> </a:t>
            </a:r>
            <a:r>
              <a:rPr lang="en-US" sz="8000" b="1" dirty="0" err="1" smtClean="0">
                <a:latin typeface="FMBindumathi" pitchFamily="2" charset="0"/>
              </a:rPr>
              <a:t>lr</a:t>
            </a:r>
            <a:r>
              <a:rPr lang="en-US" sz="8000" b="1" dirty="0" smtClean="0">
                <a:latin typeface="FMBindumathi" pitchFamily="2" charset="0"/>
              </a:rPr>
              <a:t> we;( </a:t>
            </a:r>
            <a:r>
              <a:rPr lang="en-US" sz="8000" dirty="0" err="1" smtClean="0">
                <a:latin typeface="FMBindumathi" pitchFamily="2" charset="0"/>
              </a:rPr>
              <a:t>tfy;a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ueh</a:t>
            </a:r>
            <a:r>
              <a:rPr lang="en-US" sz="8000" dirty="0" smtClean="0">
                <a:latin typeface="FMBindumathi" pitchFamily="2" charset="0"/>
              </a:rPr>
              <a:t> .</a:t>
            </a:r>
            <a:r>
              <a:rPr lang="en-US" sz="8000" dirty="0" err="1" smtClean="0">
                <a:latin typeface="FMBindumathi" pitchFamily="2" charset="0"/>
              </a:rPr>
              <a:t>ek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Tn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lshkafka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lsfula</a:t>
            </a:r>
            <a:r>
              <a:rPr lang="en-US" sz="8000" dirty="0" smtClean="0">
                <a:latin typeface="FMBindumathi" pitchFamily="2" charset="0"/>
              </a:rPr>
              <a:t>±˜ </a:t>
            </a:r>
            <a:r>
              <a:rPr lang="en-US" sz="8000" dirty="0" err="1" smtClean="0">
                <a:latin typeface="FMBindumathi" pitchFamily="2" charset="0"/>
              </a:rPr>
              <a:t>hs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Wkajykafiaf.ka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weiqy</a:t>
            </a:r>
            <a:r>
              <a:rPr lang="en-US" sz="8000" dirty="0" smtClean="0">
                <a:latin typeface="FMBindumathi" pitchFamily="2" charset="0"/>
              </a:rPr>
              <a:t>' 6Tjqka </a:t>
            </a:r>
            <a:r>
              <a:rPr lang="en-US" sz="8000" dirty="0" err="1" smtClean="0">
                <a:latin typeface="FMBindumathi" pitchFamily="2" charset="0"/>
              </a:rPr>
              <a:t>fufia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weiqfõ</a:t>
            </a:r>
            <a:r>
              <a:rPr lang="en-US" sz="8000" dirty="0" smtClean="0">
                <a:latin typeface="FMBindumathi" pitchFamily="2" charset="0"/>
              </a:rPr>
              <a:t>" </a:t>
            </a:r>
            <a:r>
              <a:rPr lang="en-US" sz="8000" dirty="0" err="1" smtClean="0">
                <a:latin typeface="FMBindumathi" pitchFamily="2" charset="0"/>
              </a:rPr>
              <a:t>Wka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jykafia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mÍlaId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lr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Wkajykafiag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jro</a:t>
            </a:r>
            <a:r>
              <a:rPr lang="en-US" sz="8000" dirty="0" smtClean="0">
                <a:latin typeface="FMBindumathi" pitchFamily="2" charset="0"/>
              </a:rPr>
              <a:t> ;</a:t>
            </a:r>
            <a:r>
              <a:rPr lang="en-US" sz="8000" dirty="0" err="1" smtClean="0">
                <a:latin typeface="FMBindumathi" pitchFamily="2" charset="0"/>
              </a:rPr>
              <a:t>nkakg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lreKla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fidhd.kakd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wáfhks</a:t>
            </a:r>
            <a:r>
              <a:rPr lang="en-US" sz="8000" dirty="0" smtClean="0">
                <a:latin typeface="FMBindumathi" pitchFamily="2" charset="0"/>
              </a:rPr>
              <a:t>¡ </a:t>
            </a:r>
            <a:r>
              <a:rPr lang="en-US" sz="8000" dirty="0" err="1" smtClean="0">
                <a:latin typeface="FMBindumathi" pitchFamily="2" charset="0"/>
              </a:rPr>
              <a:t>tfy;a</a:t>
            </a:r>
            <a:r>
              <a:rPr lang="en-US" sz="8000" dirty="0" smtClean="0">
                <a:latin typeface="FMBindumathi" pitchFamily="2" charset="0"/>
              </a:rPr>
              <a:t>" </a:t>
            </a:r>
            <a:r>
              <a:rPr lang="en-US" sz="8000" dirty="0" err="1" smtClean="0">
                <a:latin typeface="FMBindumathi" pitchFamily="2" charset="0"/>
              </a:rPr>
              <a:t>Wkajykafia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keó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ish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we`.s,af,ka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ìu</a:t>
            </a:r>
            <a:r>
              <a:rPr lang="en-US" sz="8000" dirty="0" smtClean="0">
                <a:latin typeface="FMBindumathi" pitchFamily="2" charset="0"/>
              </a:rPr>
              <a:t> ,</a:t>
            </a:r>
            <a:r>
              <a:rPr lang="en-US" sz="8000" dirty="0" err="1" smtClean="0">
                <a:latin typeface="FMBindumathi" pitchFamily="2" charset="0"/>
              </a:rPr>
              <a:t>shq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fial</a:t>
            </a:r>
            <a:r>
              <a:rPr lang="en-US" sz="8000" dirty="0" smtClean="0">
                <a:latin typeface="FMBindumathi" pitchFamily="2" charset="0"/>
              </a:rPr>
              <a:t>' 7Tjqka </a:t>
            </a:r>
            <a:r>
              <a:rPr lang="en-US" sz="8000" dirty="0" err="1" smtClean="0">
                <a:latin typeface="FMBindumathi" pitchFamily="2" charset="0"/>
              </a:rPr>
              <a:t>Wka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jykafiaf.ka</a:t>
            </a:r>
            <a:r>
              <a:rPr lang="en-US" sz="8000" dirty="0" smtClean="0">
                <a:latin typeface="FMBindumathi" pitchFamily="2" charset="0"/>
              </a:rPr>
              <a:t> È.ska </a:t>
            </a:r>
            <a:r>
              <a:rPr lang="en-US" sz="8000" dirty="0" err="1" smtClean="0">
                <a:latin typeface="FMBindumathi" pitchFamily="2" charset="0"/>
              </a:rPr>
              <a:t>È.g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m%Yak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lroa</a:t>
            </a:r>
            <a:r>
              <a:rPr lang="en-US" sz="8000" dirty="0" smtClean="0">
                <a:latin typeface="FMBindumathi" pitchFamily="2" charset="0"/>
              </a:rPr>
              <a:t>§" </a:t>
            </a:r>
            <a:r>
              <a:rPr lang="en-US" sz="8000" dirty="0" err="1" smtClean="0">
                <a:latin typeface="FMBindumathi" pitchFamily="2" charset="0"/>
              </a:rPr>
              <a:t>Wkajykafia</a:t>
            </a:r>
            <a:r>
              <a:rPr lang="en-US" sz="8000" dirty="0" smtClean="0">
                <a:latin typeface="FMBindumathi" pitchFamily="2" charset="0"/>
              </a:rPr>
              <a:t> fl&lt;</a:t>
            </a:r>
            <a:r>
              <a:rPr lang="en-US" sz="8000" dirty="0" err="1" smtClean="0">
                <a:latin typeface="FMBindumathi" pitchFamily="2" charset="0"/>
              </a:rPr>
              <a:t>ska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isg</a:t>
            </a:r>
            <a:r>
              <a:rPr lang="en-US" sz="8000" dirty="0" smtClean="0">
                <a:latin typeface="FMBindumathi" pitchFamily="2" charset="0"/>
              </a:rPr>
              <a:t>" </a:t>
            </a:r>
            <a:r>
              <a:rPr lang="en-US" sz="8000" dirty="0" err="1" smtClean="0">
                <a:latin typeface="FMBindumathi" pitchFamily="2" charset="0"/>
              </a:rPr>
              <a:t>Tjqka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wu;d</a:t>
            </a:r>
            <a:r>
              <a:rPr lang="en-US" sz="8000" dirty="0" smtClean="0">
                <a:latin typeface="FMBindumathi" pitchFamily="2" charset="0"/>
              </a:rPr>
              <a:t>" —</a:t>
            </a:r>
            <a:r>
              <a:rPr lang="en-US" sz="8000" dirty="0" err="1" smtClean="0">
                <a:latin typeface="FMBindumathi" pitchFamily="2" charset="0"/>
              </a:rPr>
              <a:t>Tn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w;frka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mjla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ke;s</a:t>
            </a:r>
            <a:r>
              <a:rPr lang="en-US" sz="8000" dirty="0" smtClean="0">
                <a:latin typeface="FMBindumathi" pitchFamily="2" charset="0"/>
              </a:rPr>
              <a:t> ;</a:t>
            </a:r>
            <a:r>
              <a:rPr lang="en-US" sz="8000" dirty="0" err="1" smtClean="0">
                <a:latin typeface="FMBindumathi" pitchFamily="2" charset="0"/>
              </a:rPr>
              <a:t>eke;a;d</a:t>
            </a:r>
            <a:r>
              <a:rPr lang="en-US" sz="8000" dirty="0" smtClean="0">
                <a:latin typeface="FMBindumathi" pitchFamily="2" charset="0"/>
              </a:rPr>
              <a:t> m&lt;</a:t>
            </a:r>
            <a:r>
              <a:rPr lang="en-US" sz="8000" dirty="0" err="1" smtClean="0">
                <a:latin typeface="FMBindumathi" pitchFamily="2" charset="0"/>
              </a:rPr>
              <a:t>uqfldg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wEg</a:t>
            </a:r>
            <a:r>
              <a:rPr lang="en-US" sz="8000" dirty="0" smtClean="0">
                <a:latin typeface="FMBindumathi" pitchFamily="2" charset="0"/>
              </a:rPr>
              <a:t> .,la .</a:t>
            </a:r>
            <a:r>
              <a:rPr lang="en-US" sz="8000" dirty="0" err="1" smtClean="0">
                <a:latin typeface="FMBindumathi" pitchFamily="2" charset="0"/>
              </a:rPr>
              <a:t>ikake</a:t>
            </a:r>
            <a:r>
              <a:rPr lang="en-US" sz="8000" dirty="0" smtClean="0">
                <a:latin typeface="FMBindumathi" pitchFamily="2" charset="0"/>
              </a:rPr>
              <a:t>˜ </a:t>
            </a:r>
            <a:r>
              <a:rPr lang="en-US" sz="8000" dirty="0" err="1" smtClean="0">
                <a:latin typeface="FMBindumathi" pitchFamily="2" charset="0"/>
              </a:rPr>
              <a:t>hs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jodrd</a:t>
            </a:r>
            <a:r>
              <a:rPr lang="en-US" sz="8000" dirty="0" smtClean="0">
                <a:latin typeface="FMBindumathi" pitchFamily="2" charset="0"/>
              </a:rPr>
              <a:t> 8kej;;a </a:t>
            </a:r>
            <a:r>
              <a:rPr lang="en-US" sz="8000" dirty="0" err="1" smtClean="0">
                <a:latin typeface="FMBindumathi" pitchFamily="2" charset="0"/>
              </a:rPr>
              <a:t>keó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ish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we`.s,af,ka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ìu</a:t>
            </a:r>
            <a:r>
              <a:rPr lang="en-US" sz="8000" dirty="0" smtClean="0">
                <a:latin typeface="FMBindumathi" pitchFamily="2" charset="0"/>
              </a:rPr>
              <a:t> ,</a:t>
            </a:r>
            <a:r>
              <a:rPr lang="en-US" sz="8000" dirty="0" err="1" smtClean="0">
                <a:latin typeface="FMBindumathi" pitchFamily="2" charset="0"/>
              </a:rPr>
              <a:t>shq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fial</a:t>
            </a:r>
            <a:r>
              <a:rPr lang="en-US" sz="8000" dirty="0" smtClean="0">
                <a:latin typeface="FMBindumathi" pitchFamily="2" charset="0"/>
              </a:rPr>
              <a:t>' 9Tjqka </a:t>
            </a:r>
            <a:r>
              <a:rPr lang="en-US" sz="8000" dirty="0" err="1" smtClean="0">
                <a:latin typeface="FMBindumathi" pitchFamily="2" charset="0"/>
              </a:rPr>
              <a:t>ta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jpk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weiq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úg</a:t>
            </a:r>
            <a:r>
              <a:rPr lang="en-US" sz="8000" dirty="0" smtClean="0">
                <a:latin typeface="FMBindumathi" pitchFamily="2" charset="0"/>
              </a:rPr>
              <a:t>" </a:t>
            </a:r>
            <a:r>
              <a:rPr lang="en-US" sz="8000" dirty="0" err="1" smtClean="0">
                <a:latin typeface="FMBindumathi" pitchFamily="2" charset="0"/>
              </a:rPr>
              <a:t>jeäysáhkaf.ka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mgkaf.k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tflld</a:t>
            </a:r>
            <a:r>
              <a:rPr lang="en-US" sz="8000" dirty="0" smtClean="0">
                <a:latin typeface="FMBindumathi" pitchFamily="2" charset="0"/>
              </a:rPr>
              <a:t> ne.ska </a:t>
            </a:r>
            <a:r>
              <a:rPr lang="en-US" sz="8000" dirty="0" err="1" smtClean="0">
                <a:latin typeface="FMBindumathi" pitchFamily="2" charset="0"/>
              </a:rPr>
              <a:t>hkakg</a:t>
            </a:r>
            <a:r>
              <a:rPr lang="en-US" sz="8000" dirty="0" smtClean="0">
                <a:latin typeface="FMBindumathi" pitchFamily="2" charset="0"/>
              </a:rPr>
              <a:t> .</a:t>
            </a:r>
            <a:r>
              <a:rPr lang="en-US" sz="8000" dirty="0" err="1" smtClean="0">
                <a:latin typeface="FMBindumathi" pitchFamily="2" charset="0"/>
              </a:rPr>
              <a:t>sfhah</a:t>
            </a:r>
            <a:r>
              <a:rPr lang="en-US" sz="8000" dirty="0" smtClean="0">
                <a:latin typeface="FMBindumathi" pitchFamily="2" charset="0"/>
              </a:rPr>
              <a:t>' </a:t>
            </a:r>
            <a:r>
              <a:rPr lang="en-US" sz="8000" dirty="0" err="1" smtClean="0">
                <a:latin typeface="FMBindumathi" pitchFamily="2" charset="0"/>
              </a:rPr>
              <a:t>b;sß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jqfha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fÊiqia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jykafia</a:t>
            </a:r>
            <a:r>
              <a:rPr lang="en-US" sz="8000" dirty="0" smtClean="0">
                <a:latin typeface="FMBindumathi" pitchFamily="2" charset="0"/>
              </a:rPr>
              <a:t> o" </a:t>
            </a:r>
            <a:r>
              <a:rPr lang="en-US" sz="8000" dirty="0" err="1" smtClean="0">
                <a:latin typeface="FMBindumathi" pitchFamily="2" charset="0"/>
              </a:rPr>
              <a:t>ta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ia</a:t>
            </a:r>
            <a:r>
              <a:rPr lang="en-US" sz="8000" dirty="0" smtClean="0">
                <a:latin typeface="FMBindumathi" pitchFamily="2" charset="0"/>
              </a:rPr>
              <a:t>;%</a:t>
            </a:r>
            <a:r>
              <a:rPr lang="en-US" sz="8000" dirty="0" err="1" smtClean="0">
                <a:latin typeface="FMBindumathi" pitchFamily="2" charset="0"/>
              </a:rPr>
              <a:t>Sh</a:t>
            </a:r>
            <a:r>
              <a:rPr lang="en-US" sz="8000" dirty="0" smtClean="0">
                <a:latin typeface="FMBindumathi" pitchFamily="2" charset="0"/>
              </a:rPr>
              <a:t> o </a:t>
            </a:r>
            <a:r>
              <a:rPr lang="en-US" sz="8000" dirty="0" err="1" smtClean="0">
                <a:latin typeface="FMBindumathi" pitchFamily="2" charset="0"/>
              </a:rPr>
              <a:t>muKls</a:t>
            </a:r>
            <a:r>
              <a:rPr lang="en-US" sz="8000" dirty="0" smtClean="0">
                <a:latin typeface="FMBindumathi" pitchFamily="2" charset="0"/>
              </a:rPr>
              <a:t>' 10fÊiqia </a:t>
            </a:r>
            <a:r>
              <a:rPr lang="en-US" sz="8000" dirty="0" err="1" smtClean="0">
                <a:latin typeface="FMBindumathi" pitchFamily="2" charset="0"/>
              </a:rPr>
              <a:t>jykafia</a:t>
            </a:r>
            <a:r>
              <a:rPr lang="en-US" sz="8000" dirty="0" smtClean="0">
                <a:latin typeface="FMBindumathi" pitchFamily="2" charset="0"/>
              </a:rPr>
              <a:t> fl&lt;</a:t>
            </a:r>
            <a:r>
              <a:rPr lang="en-US" sz="8000" dirty="0" err="1" smtClean="0">
                <a:latin typeface="FMBindumathi" pitchFamily="2" charset="0"/>
              </a:rPr>
              <a:t>ska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isg</a:t>
            </a:r>
            <a:r>
              <a:rPr lang="en-US" sz="8000" dirty="0" smtClean="0">
                <a:latin typeface="FMBindumathi" pitchFamily="2" charset="0"/>
              </a:rPr>
              <a:t>" </a:t>
            </a:r>
            <a:r>
              <a:rPr lang="en-US" sz="8000" dirty="0" err="1" smtClean="0">
                <a:latin typeface="FMBindumathi" pitchFamily="2" charset="0"/>
              </a:rPr>
              <a:t>wEg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l;d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fldg</a:t>
            </a:r>
            <a:r>
              <a:rPr lang="en-US" sz="8000" dirty="0" smtClean="0">
                <a:latin typeface="FMBindumathi" pitchFamily="2" charset="0"/>
              </a:rPr>
              <a:t>" —</a:t>
            </a:r>
            <a:r>
              <a:rPr lang="en-US" sz="8000" dirty="0" err="1" smtClean="0">
                <a:latin typeface="FMBindumathi" pitchFamily="2" charset="0"/>
              </a:rPr>
              <a:t>ia</a:t>
            </a:r>
            <a:r>
              <a:rPr lang="en-US" sz="8000" dirty="0" smtClean="0">
                <a:latin typeface="FMBindumathi" pitchFamily="2" charset="0"/>
              </a:rPr>
              <a:t>;%</a:t>
            </a:r>
            <a:r>
              <a:rPr lang="en-US" sz="8000" dirty="0" err="1" smtClean="0">
                <a:latin typeface="FMBindumathi" pitchFamily="2" charset="0"/>
              </a:rPr>
              <a:t>Sh</a:t>
            </a:r>
            <a:r>
              <a:rPr lang="en-US" sz="8000" dirty="0" smtClean="0">
                <a:latin typeface="FMBindumathi" pitchFamily="2" charset="0"/>
              </a:rPr>
              <a:t>" </a:t>
            </a:r>
            <a:r>
              <a:rPr lang="en-US" sz="8000" dirty="0" err="1" smtClean="0">
                <a:latin typeface="FMBindumathi" pitchFamily="2" charset="0"/>
              </a:rPr>
              <a:t>Tõyq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fldfyao</a:t>
            </a:r>
            <a:r>
              <a:rPr lang="en-US" sz="8000" dirty="0" smtClean="0">
                <a:latin typeface="FMBindumathi" pitchFamily="2" charset="0"/>
              </a:rPr>
              <a:t> @ </a:t>
            </a:r>
            <a:r>
              <a:rPr lang="en-US" sz="8000" dirty="0" err="1" smtClean="0">
                <a:latin typeface="FMBindumathi" pitchFamily="2" charset="0"/>
              </a:rPr>
              <a:t>lsisjl</a:t>
            </a:r>
            <a:r>
              <a:rPr lang="en-US" sz="8000" dirty="0" smtClean="0">
                <a:latin typeface="FMBindumathi" pitchFamily="2" charset="0"/>
              </a:rPr>
              <a:t>= </a:t>
            </a:r>
            <a:r>
              <a:rPr lang="en-US" sz="8000" dirty="0" err="1" smtClean="0">
                <a:latin typeface="FMBindumathi" pitchFamily="2" charset="0"/>
              </a:rPr>
              <a:t>Tng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jro</a:t>
            </a:r>
            <a:r>
              <a:rPr lang="en-US" sz="8000" dirty="0" smtClean="0">
                <a:latin typeface="FMBindumathi" pitchFamily="2" charset="0"/>
              </a:rPr>
              <a:t> ;</a:t>
            </a:r>
            <a:r>
              <a:rPr lang="en-US" sz="8000" dirty="0" err="1" smtClean="0">
                <a:latin typeface="FMBindumathi" pitchFamily="2" charset="0"/>
              </a:rPr>
              <a:t>enqfõ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keoa</a:t>
            </a:r>
            <a:r>
              <a:rPr lang="en-US" sz="8000" dirty="0" smtClean="0">
                <a:latin typeface="FMBindumathi" pitchFamily="2" charset="0"/>
              </a:rPr>
              <a:t>±˜ </a:t>
            </a:r>
            <a:r>
              <a:rPr lang="en-US" sz="8000" dirty="0" err="1" smtClean="0">
                <a:latin typeface="FMBindumathi" pitchFamily="2" charset="0"/>
              </a:rPr>
              <a:t>hs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weiq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fial</a:t>
            </a:r>
            <a:r>
              <a:rPr lang="en-US" sz="8000" dirty="0" smtClean="0">
                <a:latin typeface="FMBindumathi" pitchFamily="2" charset="0"/>
              </a:rPr>
              <a:t>' 11—iajdóks </a:t>
            </a:r>
            <a:r>
              <a:rPr lang="en-US" sz="8000" dirty="0" err="1" smtClean="0">
                <a:latin typeface="FMBindumathi" pitchFamily="2" charset="0"/>
              </a:rPr>
              <a:t>ke;e</a:t>
            </a:r>
            <a:r>
              <a:rPr lang="en-US" sz="8000" dirty="0" smtClean="0">
                <a:latin typeface="FMBindumathi" pitchFamily="2" charset="0"/>
              </a:rPr>
              <a:t>˜ </a:t>
            </a:r>
            <a:r>
              <a:rPr lang="en-US" sz="8000" dirty="0" err="1" smtClean="0">
                <a:latin typeface="FMBindumathi" pitchFamily="2" charset="0"/>
              </a:rPr>
              <a:t>hs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wE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lSjdh</a:t>
            </a:r>
            <a:r>
              <a:rPr lang="en-US" sz="8000" dirty="0" smtClean="0">
                <a:latin typeface="FMBindumathi" pitchFamily="2" charset="0"/>
              </a:rPr>
              <a:t>' </a:t>
            </a:r>
            <a:r>
              <a:rPr lang="en-US" sz="8000" b="1" dirty="0" smtClean="0">
                <a:latin typeface="FMBindumathi" pitchFamily="2" charset="0"/>
              </a:rPr>
              <a:t>—</a:t>
            </a:r>
            <a:r>
              <a:rPr lang="en-US" sz="8000" b="1" dirty="0" err="1" smtClean="0">
                <a:latin typeface="FMBindumathi" pitchFamily="2" charset="0"/>
              </a:rPr>
              <a:t>uu;a</a:t>
            </a:r>
            <a:r>
              <a:rPr lang="en-US" sz="8000" b="1" dirty="0" smtClean="0">
                <a:latin typeface="FMBindumathi" pitchFamily="2" charset="0"/>
              </a:rPr>
              <a:t> </a:t>
            </a:r>
            <a:r>
              <a:rPr lang="en-US" sz="8000" b="1" dirty="0" err="1" smtClean="0">
                <a:latin typeface="FMBindumathi" pitchFamily="2" charset="0"/>
              </a:rPr>
              <a:t>Tng</a:t>
            </a:r>
            <a:r>
              <a:rPr lang="en-US" sz="8000" b="1" dirty="0" smtClean="0">
                <a:latin typeface="FMBindumathi" pitchFamily="2" charset="0"/>
              </a:rPr>
              <a:t> </a:t>
            </a:r>
            <a:r>
              <a:rPr lang="en-US" sz="8000" b="1" dirty="0" err="1" smtClean="0">
                <a:latin typeface="FMBindumathi" pitchFamily="2" charset="0"/>
              </a:rPr>
              <a:t>jro</a:t>
            </a:r>
            <a:r>
              <a:rPr lang="en-US" sz="8000" b="1" dirty="0" smtClean="0">
                <a:latin typeface="FMBindumathi" pitchFamily="2" charset="0"/>
              </a:rPr>
              <a:t> </a:t>
            </a:r>
            <a:r>
              <a:rPr lang="en-US" sz="8000" b="1" dirty="0" err="1" smtClean="0">
                <a:latin typeface="FMBindumathi" pitchFamily="2" charset="0"/>
              </a:rPr>
              <a:t>fkd;nñ</a:t>
            </a:r>
            <a:r>
              <a:rPr lang="en-US" sz="8000" b="1" dirty="0" smtClean="0">
                <a:latin typeface="FMBindumathi" pitchFamily="2" charset="0"/>
              </a:rPr>
              <a:t>( </a:t>
            </a:r>
            <a:r>
              <a:rPr lang="en-US" sz="8000" dirty="0" err="1" smtClean="0">
                <a:latin typeface="FMBindumathi" pitchFamily="2" charset="0"/>
              </a:rPr>
              <a:t>hkak</a:t>
            </a:r>
            <a:r>
              <a:rPr lang="en-US" sz="8000" dirty="0" smtClean="0">
                <a:latin typeface="FMBindumathi" pitchFamily="2" charset="0"/>
              </a:rPr>
              <a:t>" </a:t>
            </a:r>
            <a:r>
              <a:rPr lang="en-US" sz="8000" b="1" dirty="0" err="1" smtClean="0">
                <a:latin typeface="FMBindumathi" pitchFamily="2" charset="0"/>
              </a:rPr>
              <a:t>ñkamiq</a:t>
            </a:r>
            <a:r>
              <a:rPr lang="en-US" sz="8000" b="1" dirty="0" smtClean="0">
                <a:latin typeface="FMBindumathi" pitchFamily="2" charset="0"/>
              </a:rPr>
              <a:t> ;</a:t>
            </a:r>
            <a:r>
              <a:rPr lang="en-US" sz="8000" b="1" dirty="0" err="1" smtClean="0">
                <a:latin typeface="FMBindumathi" pitchFamily="2" charset="0"/>
              </a:rPr>
              <a:t>j;a</a:t>
            </a:r>
            <a:r>
              <a:rPr lang="en-US" sz="8000" b="1" dirty="0" smtClean="0">
                <a:latin typeface="FMBindumathi" pitchFamily="2" charset="0"/>
              </a:rPr>
              <a:t> </a:t>
            </a:r>
            <a:r>
              <a:rPr lang="en-US" sz="8000" b="1" dirty="0" err="1" smtClean="0">
                <a:latin typeface="FMBindumathi" pitchFamily="2" charset="0"/>
              </a:rPr>
              <a:t>mõ</a:t>
            </a:r>
            <a:r>
              <a:rPr lang="en-US" sz="8000" b="1" dirty="0" smtClean="0">
                <a:latin typeface="FMBindumathi" pitchFamily="2" charset="0"/>
              </a:rPr>
              <a:t> </a:t>
            </a:r>
            <a:r>
              <a:rPr lang="en-US" sz="8000" b="1" dirty="0" err="1" smtClean="0">
                <a:latin typeface="FMBindumathi" pitchFamily="2" charset="0"/>
              </a:rPr>
              <a:t>fkdlrkake</a:t>
            </a:r>
            <a:r>
              <a:rPr lang="en-US" sz="8000" b="1" dirty="0" smtClean="0">
                <a:latin typeface="FMBindumathi" pitchFamily="2" charset="0"/>
              </a:rPr>
              <a:t>˜ </a:t>
            </a:r>
            <a:r>
              <a:rPr lang="en-US" sz="8000" b="1" dirty="0" err="1" smtClean="0">
                <a:latin typeface="FMBindumathi" pitchFamily="2" charset="0"/>
              </a:rPr>
              <a:t>hs</a:t>
            </a:r>
            <a:r>
              <a:rPr lang="en-US" sz="8000" b="1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Wkajykafia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wehg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jod</a:t>
            </a:r>
            <a:r>
              <a:rPr lang="en-US" sz="8000" dirty="0" smtClean="0">
                <a:latin typeface="FMBindumathi" pitchFamily="2" charset="0"/>
              </a:rPr>
              <a:t>&lt; </a:t>
            </a:r>
            <a:r>
              <a:rPr lang="en-US" sz="8000" dirty="0" err="1" smtClean="0">
                <a:latin typeface="FMBindumathi" pitchFamily="2" charset="0"/>
              </a:rPr>
              <a:t>fial</a:t>
            </a:r>
            <a:r>
              <a:rPr lang="en-US" sz="8000" dirty="0" smtClean="0">
                <a:latin typeface="FMBindumathi"/>
              </a:rPr>
              <a:t>'</a:t>
            </a:r>
          </a:p>
          <a:p>
            <a:r>
              <a:rPr lang="en-US" sz="9600" dirty="0" err="1" smtClean="0">
                <a:latin typeface="FMBindumathi"/>
              </a:rPr>
              <a:t>fudllao</a:t>
            </a:r>
            <a:r>
              <a:rPr lang="en-US" sz="9600" dirty="0" smtClean="0">
                <a:latin typeface="FMBindumathi"/>
              </a:rPr>
              <a:t> </a:t>
            </a:r>
            <a:r>
              <a:rPr lang="en-US" sz="9600" dirty="0" err="1" smtClean="0">
                <a:latin typeface="FMBindumathi"/>
              </a:rPr>
              <a:t>fï</a:t>
            </a:r>
            <a:r>
              <a:rPr lang="en-US" sz="9600" dirty="0" smtClean="0">
                <a:latin typeface="FMBindumathi"/>
              </a:rPr>
              <a:t> </a:t>
            </a:r>
            <a:r>
              <a:rPr lang="en-US" sz="9600" dirty="0" err="1" smtClean="0">
                <a:latin typeface="FMBindumathi"/>
              </a:rPr>
              <a:t>mdGfhka</a:t>
            </a:r>
            <a:r>
              <a:rPr lang="en-US" sz="9600" dirty="0" smtClean="0">
                <a:latin typeface="FMBindumathi"/>
              </a:rPr>
              <a:t> wmg .</a:t>
            </a:r>
            <a:r>
              <a:rPr lang="en-US" sz="9600" dirty="0" err="1" smtClean="0">
                <a:latin typeface="FMBindumathi"/>
              </a:rPr>
              <a:t>uH</a:t>
            </a:r>
            <a:r>
              <a:rPr lang="en-US" sz="9600" dirty="0" smtClean="0">
                <a:latin typeface="FMBindumathi"/>
              </a:rPr>
              <a:t> </a:t>
            </a:r>
            <a:r>
              <a:rPr lang="en-US" sz="9600" dirty="0" err="1" smtClean="0">
                <a:latin typeface="FMBindumathi"/>
              </a:rPr>
              <a:t>fjkafka</a:t>
            </a:r>
            <a:endParaRPr lang="en-US" sz="9600" dirty="0" smtClean="0">
              <a:latin typeface="FMBindumathi"/>
            </a:endParaRPr>
          </a:p>
          <a:p>
            <a:r>
              <a:rPr lang="en-US" sz="9600" dirty="0" err="1" smtClean="0">
                <a:latin typeface="FMBindumathi"/>
              </a:rPr>
              <a:t>wms</a:t>
            </a:r>
            <a:r>
              <a:rPr lang="en-US" sz="9600" dirty="0" smtClean="0">
                <a:latin typeface="FMBindumathi"/>
              </a:rPr>
              <a:t> </a:t>
            </a:r>
            <a:r>
              <a:rPr lang="en-US" sz="9600" dirty="0" err="1" smtClean="0">
                <a:latin typeface="FMBindumathi"/>
              </a:rPr>
              <a:t>wks;a</a:t>
            </a:r>
            <a:r>
              <a:rPr lang="en-US" sz="9600" dirty="0" smtClean="0">
                <a:latin typeface="FMBindumathi"/>
              </a:rPr>
              <a:t> </a:t>
            </a:r>
            <a:r>
              <a:rPr lang="en-US" sz="9600" dirty="0" err="1" smtClean="0">
                <a:latin typeface="FMBindumathi"/>
              </a:rPr>
              <a:t>whg</a:t>
            </a:r>
            <a:r>
              <a:rPr lang="en-US" sz="9600" dirty="0" smtClean="0">
                <a:latin typeface="FMBindumathi"/>
              </a:rPr>
              <a:t> .,a .</a:t>
            </a:r>
            <a:r>
              <a:rPr lang="en-US" sz="9600" dirty="0" err="1" smtClean="0">
                <a:latin typeface="FMBindumathi"/>
              </a:rPr>
              <a:t>ikak</a:t>
            </a:r>
            <a:r>
              <a:rPr lang="en-US" sz="9600" dirty="0" smtClean="0">
                <a:latin typeface="FMBindumathi"/>
              </a:rPr>
              <a:t> </a:t>
            </a:r>
            <a:r>
              <a:rPr lang="en-US" sz="9600" dirty="0" err="1" smtClean="0">
                <a:latin typeface="FMBindumathi"/>
              </a:rPr>
              <a:t>hkjd</a:t>
            </a:r>
            <a:r>
              <a:rPr lang="en-US" sz="9600" dirty="0" smtClean="0">
                <a:latin typeface="FMBindumathi"/>
              </a:rPr>
              <a:t> </a:t>
            </a:r>
            <a:r>
              <a:rPr lang="en-US" sz="9600" dirty="0" err="1" smtClean="0">
                <a:latin typeface="FMBindumathi"/>
              </a:rPr>
              <a:t>ta</a:t>
            </a:r>
            <a:r>
              <a:rPr lang="en-US" sz="9600" dirty="0" smtClean="0">
                <a:latin typeface="FMBindumathi"/>
              </a:rPr>
              <a:t> </a:t>
            </a:r>
            <a:r>
              <a:rPr lang="en-US" sz="9600" dirty="0" err="1" smtClean="0">
                <a:latin typeface="FMBindumathi"/>
              </a:rPr>
              <a:t>wh</a:t>
            </a:r>
            <a:r>
              <a:rPr lang="en-US" sz="9600" dirty="0" smtClean="0">
                <a:latin typeface="FMBindumathi"/>
              </a:rPr>
              <a:t> </a:t>
            </a:r>
            <a:r>
              <a:rPr lang="en-US" sz="9600" dirty="0" err="1" smtClean="0">
                <a:latin typeface="FMBindumathi"/>
              </a:rPr>
              <a:t>jerÈhs</a:t>
            </a:r>
            <a:r>
              <a:rPr lang="en-US" sz="9600" dirty="0" smtClean="0">
                <a:latin typeface="FMBindumathi"/>
              </a:rPr>
              <a:t> </a:t>
            </a:r>
            <a:r>
              <a:rPr lang="en-US" sz="9600" dirty="0" err="1" smtClean="0">
                <a:latin typeface="FMBindumathi"/>
              </a:rPr>
              <a:t>lsh</a:t>
            </a:r>
            <a:r>
              <a:rPr lang="en-US" sz="9600" dirty="0" smtClean="0">
                <a:latin typeface="FMBindumathi"/>
              </a:rPr>
              <a:t>, </a:t>
            </a:r>
            <a:r>
              <a:rPr lang="en-US" sz="9600" dirty="0" err="1" smtClean="0">
                <a:latin typeface="FMBindumathi"/>
              </a:rPr>
              <a:t>yenhs</a:t>
            </a:r>
            <a:r>
              <a:rPr lang="en-US" sz="9600" dirty="0" smtClean="0">
                <a:latin typeface="FMBindumathi"/>
              </a:rPr>
              <a:t> </a:t>
            </a:r>
            <a:r>
              <a:rPr lang="en-US" sz="9600" dirty="0" err="1" smtClean="0">
                <a:latin typeface="FMBindumathi"/>
              </a:rPr>
              <a:t>wfma</a:t>
            </a:r>
            <a:r>
              <a:rPr lang="en-US" sz="9600" dirty="0" smtClean="0">
                <a:latin typeface="FMBindumathi"/>
              </a:rPr>
              <a:t> </a:t>
            </a:r>
            <a:r>
              <a:rPr lang="en-US" sz="9600" dirty="0" err="1" smtClean="0">
                <a:latin typeface="FMBindumathi"/>
              </a:rPr>
              <a:t>jerÈ</a:t>
            </a:r>
            <a:r>
              <a:rPr lang="en-US" sz="9600" dirty="0" smtClean="0">
                <a:latin typeface="FMBindumathi"/>
              </a:rPr>
              <a:t> </a:t>
            </a:r>
            <a:r>
              <a:rPr lang="en-US" sz="9600" dirty="0" err="1" smtClean="0">
                <a:latin typeface="FMBindumathi"/>
              </a:rPr>
              <a:t>yE,a¨lrf.k</a:t>
            </a:r>
            <a:endParaRPr lang="en-US" sz="9600" dirty="0" smtClean="0">
              <a:latin typeface="FMBindumathi"/>
            </a:endParaRPr>
          </a:p>
          <a:p>
            <a:endParaRPr lang="en-US" sz="5500" dirty="0" smtClean="0">
              <a:latin typeface="FMBindumathi" pitchFamily="2" charset="0"/>
            </a:endParaRPr>
          </a:p>
        </p:txBody>
      </p:sp>
      <p:pic>
        <p:nvPicPr>
          <p:cNvPr id="2049" name="Picture 1" descr="C:\Documents and Settings\WYA\Local Settings\Temporary Internet Files\Content.IE5\AF4EVXHO\johneva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1"/>
            <a:ext cx="1295400" cy="99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FMBindumathi" pitchFamily="2" charset="0"/>
              </a:rPr>
              <a:t>uf;ú</a:t>
            </a:r>
            <a:r>
              <a:rPr lang="en-US" dirty="0" smtClean="0">
                <a:latin typeface="FMBindumathi" pitchFamily="2" charset="0"/>
              </a:rPr>
              <a:t> 17( 21-23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smtClean="0">
                <a:latin typeface="FMBindumathi" pitchFamily="2" charset="0"/>
              </a:rPr>
              <a:t>			</a:t>
            </a:r>
            <a:r>
              <a:rPr lang="en-US" sz="3600" dirty="0" err="1" smtClean="0">
                <a:latin typeface="FMBindumathi" pitchFamily="2" charset="0"/>
              </a:rPr>
              <a:t>lud</a:t>
            </a:r>
            <a:r>
              <a:rPr lang="en-US" sz="3600" dirty="0" smtClean="0">
                <a:latin typeface="FMBindumathi" pitchFamily="2" charset="0"/>
              </a:rPr>
              <a:t> </a:t>
            </a:r>
            <a:r>
              <a:rPr lang="en-US" sz="3600" dirty="0" err="1" smtClean="0">
                <a:latin typeface="FMBindumathi" pitchFamily="2" charset="0"/>
              </a:rPr>
              <a:t>fkdjq</a:t>
            </a:r>
            <a:r>
              <a:rPr lang="en-US" sz="3600" dirty="0" smtClean="0">
                <a:latin typeface="FMBindumathi" pitchFamily="2" charset="0"/>
              </a:rPr>
              <a:t> </a:t>
            </a:r>
            <a:r>
              <a:rPr lang="en-US" sz="3600" dirty="0" err="1" smtClean="0">
                <a:latin typeface="FMBindumathi" pitchFamily="2" charset="0"/>
              </a:rPr>
              <a:t>odihd</a:t>
            </a:r>
            <a:r>
              <a:rPr lang="en-US" sz="3600" dirty="0" smtClean="0">
                <a:latin typeface="FMBindumathi" pitchFamily="2" charset="0"/>
              </a:rPr>
              <a:t> ms&lt;</a:t>
            </a:r>
            <a:r>
              <a:rPr lang="en-US" sz="3600" dirty="0" err="1" smtClean="0">
                <a:latin typeface="FMBindumathi" pitchFamily="2" charset="0"/>
              </a:rPr>
              <a:t>sn</a:t>
            </a:r>
            <a:r>
              <a:rPr lang="en-US" sz="3600" dirty="0" smtClean="0">
                <a:latin typeface="FMBindumathi" pitchFamily="2" charset="0"/>
              </a:rPr>
              <a:t>| </a:t>
            </a:r>
            <a:r>
              <a:rPr lang="en-US" sz="3600" dirty="0" err="1" smtClean="0">
                <a:latin typeface="FMBindumathi" pitchFamily="2" charset="0"/>
              </a:rPr>
              <a:t>Wmudj</a:t>
            </a:r>
            <a:endParaRPr lang="en-US" sz="3600" dirty="0" smtClean="0">
              <a:latin typeface="FMBindumathi" pitchFamily="2" charset="0"/>
            </a:endParaRPr>
          </a:p>
          <a:p>
            <a:pPr>
              <a:buNone/>
            </a:pPr>
            <a:endParaRPr lang="en-US" sz="2000" dirty="0" smtClean="0">
              <a:latin typeface="FMBindumathi" pitchFamily="2" charset="0"/>
            </a:endParaRPr>
          </a:p>
          <a:p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tl</a:t>
            </a:r>
            <a:r>
              <a:rPr lang="en-US" sz="2000" dirty="0" smtClean="0">
                <a:latin typeface="FMBindumathi" pitchFamily="2" charset="0"/>
              </a:rPr>
              <a:t>, </a:t>
            </a:r>
            <a:r>
              <a:rPr lang="en-US" sz="2000" dirty="0" err="1" smtClean="0">
                <a:latin typeface="FMBindumathi" pitchFamily="2" charset="0"/>
              </a:rPr>
              <a:t>fmaÿre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Wkajykafia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fj;g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wjq;a</a:t>
            </a:r>
            <a:r>
              <a:rPr lang="en-US" sz="2000" dirty="0" err="1" smtClean="0">
                <a:latin typeface="FMBindumathi"/>
              </a:rPr>
              <a:t>"</a:t>
            </a:r>
            <a:r>
              <a:rPr lang="en-US" sz="2000" dirty="0" err="1" smtClean="0">
                <a:latin typeface="FMBindumathi" pitchFamily="2" charset="0"/>
              </a:rPr>
              <a:t>iajdóks</a:t>
            </a:r>
            <a:r>
              <a:rPr lang="en-US" sz="2000" dirty="0" smtClean="0">
                <a:latin typeface="FMBindumathi" pitchFamily="2" charset="0"/>
              </a:rPr>
              <a:t>" </a:t>
            </a:r>
            <a:r>
              <a:rPr lang="en-US" sz="2000" dirty="0" err="1" smtClean="0">
                <a:latin typeface="FMBindumathi" pitchFamily="2" charset="0"/>
              </a:rPr>
              <a:t>ug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úreoaOj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mõ</a:t>
            </a:r>
            <a:r>
              <a:rPr lang="en-US" sz="2000" dirty="0" smtClean="0">
                <a:latin typeface="FMBindumathi" pitchFamily="2" charset="0"/>
              </a:rPr>
              <a:t> lrk   </a:t>
            </a:r>
            <a:r>
              <a:rPr lang="en-US" sz="2000" dirty="0" err="1" smtClean="0">
                <a:latin typeface="FMBindumathi" pitchFamily="2" charset="0"/>
              </a:rPr>
              <a:t>udf.a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ifydaorhdg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ud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lS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jdrhla</a:t>
            </a:r>
            <a:r>
              <a:rPr lang="en-US" sz="2000" dirty="0" smtClean="0">
                <a:latin typeface="FMBindumathi" pitchFamily="2" charset="0"/>
              </a:rPr>
              <a:t> lud </a:t>
            </a:r>
            <a:r>
              <a:rPr lang="en-US" sz="2000" dirty="0" err="1" smtClean="0">
                <a:latin typeface="FMBindumathi" pitchFamily="2" charset="0"/>
              </a:rPr>
              <a:t>úh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hq</a:t>
            </a:r>
            <a:r>
              <a:rPr lang="en-US" sz="2000" dirty="0" smtClean="0">
                <a:latin typeface="FMBindumathi" pitchFamily="2" charset="0"/>
              </a:rPr>
              <a:t>;=o@ </a:t>
            </a:r>
            <a:r>
              <a:rPr lang="en-US" sz="2000" dirty="0" err="1" smtClean="0">
                <a:latin typeface="FMBindumathi" pitchFamily="2" charset="0"/>
              </a:rPr>
              <a:t>i;a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jdrhla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olajd</a:t>
            </a:r>
            <a:r>
              <a:rPr lang="en-US" sz="2000" dirty="0" smtClean="0">
                <a:latin typeface="FMBindumathi" pitchFamily="2" charset="0"/>
              </a:rPr>
              <a:t>±” </a:t>
            </a:r>
            <a:r>
              <a:rPr lang="en-US" sz="2000" dirty="0" err="1" smtClean="0">
                <a:latin typeface="FMBindumathi" pitchFamily="2" charset="0"/>
              </a:rPr>
              <a:t>hs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Wkajykafiaf.ka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weiSh</a:t>
            </a:r>
            <a:r>
              <a:rPr lang="en-US" sz="2000" dirty="0" smtClean="0">
                <a:latin typeface="FMBindumathi" pitchFamily="2" charset="0"/>
              </a:rPr>
              <a:t>¡ 22fÊiqia </a:t>
            </a:r>
            <a:r>
              <a:rPr lang="en-US" sz="2000" dirty="0" err="1" smtClean="0">
                <a:latin typeface="FMBindumathi" pitchFamily="2" charset="0"/>
              </a:rPr>
              <a:t>jykafia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Tyqg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l;d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fldg</a:t>
            </a:r>
            <a:r>
              <a:rPr lang="en-US" sz="2000" dirty="0" smtClean="0">
                <a:latin typeface="FMBindumathi" pitchFamily="2" charset="0"/>
              </a:rPr>
              <a:t>" —</a:t>
            </a:r>
            <a:r>
              <a:rPr lang="en-US" sz="2000" dirty="0" err="1" smtClean="0">
                <a:latin typeface="FMBindumathi" pitchFamily="2" charset="0"/>
              </a:rPr>
              <a:t>i;a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jdrhla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fkdj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i;a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jdr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ie;a;Ejls</a:t>
            </a:r>
            <a:r>
              <a:rPr lang="en-US" sz="2000" dirty="0" smtClean="0">
                <a:latin typeface="FMBindumathi" pitchFamily="2" charset="0"/>
              </a:rPr>
              <a:t>¡</a:t>
            </a:r>
          </a:p>
          <a:p>
            <a:pPr>
              <a:buNone/>
            </a:pPr>
            <a:r>
              <a:rPr lang="en-US" sz="2000" dirty="0" smtClean="0">
                <a:latin typeface="FMBindumathi" pitchFamily="2" charset="0"/>
              </a:rPr>
              <a:t>	</a:t>
            </a:r>
            <a:r>
              <a:rPr lang="en-US" sz="2400" dirty="0" smtClean="0">
                <a:latin typeface="FMBindumathi" pitchFamily="2" charset="0"/>
              </a:rPr>
              <a:t>—</a:t>
            </a:r>
            <a:r>
              <a:rPr lang="en-US" sz="2400" dirty="0" err="1" smtClean="0">
                <a:latin typeface="FMBindumathi" pitchFamily="2" charset="0"/>
              </a:rPr>
              <a:t>fldldg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jdrhla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wdfjd;a</a:t>
            </a:r>
            <a:r>
              <a:rPr lang="en-US" sz="2400" dirty="0" smtClean="0">
                <a:latin typeface="FMBindumathi" pitchFamily="2" charset="0"/>
              </a:rPr>
              <a:t> ;</a:t>
            </a:r>
            <a:r>
              <a:rPr lang="en-US" sz="2400" dirty="0" err="1" smtClean="0">
                <a:latin typeface="FMBindumathi" pitchFamily="2" charset="0"/>
              </a:rPr>
              <a:t>s;a;hdg;a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jdrhla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tkjd</a:t>
            </a:r>
            <a:r>
              <a:rPr lang="en-US" sz="2400" dirty="0" smtClean="0">
                <a:latin typeface="FMBindumathi"/>
              </a:rPr>
              <a:t>˜ </a:t>
            </a:r>
            <a:r>
              <a:rPr lang="en-US" sz="2400" dirty="0" smtClean="0"/>
              <a:t>(waiting for Time)</a:t>
            </a:r>
            <a:endParaRPr lang="en-US" sz="2400" dirty="0" smtClean="0">
              <a:latin typeface="FMBindumathi"/>
            </a:endParaRP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	</a:t>
            </a:r>
            <a:r>
              <a:rPr lang="en-US" sz="2000" dirty="0" err="1" smtClean="0">
                <a:latin typeface="FMBindumathi"/>
              </a:rPr>
              <a:t>tfyu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ys</a:t>
            </a:r>
            <a:r>
              <a:rPr lang="en-US" sz="2000" dirty="0" smtClean="0">
                <a:latin typeface="FMBindumathi"/>
              </a:rPr>
              <a:t>; </a:t>
            </a:r>
            <a:r>
              <a:rPr lang="en-US" sz="2000" dirty="0" err="1" smtClean="0">
                <a:latin typeface="FMBindumathi"/>
              </a:rPr>
              <a:t>ys</a:t>
            </a:r>
            <a:r>
              <a:rPr lang="en-US" sz="2000" dirty="0" smtClean="0">
                <a:latin typeface="FMBindumathi"/>
              </a:rPr>
              <a:t>; </a:t>
            </a:r>
            <a:r>
              <a:rPr lang="en-US" sz="2000" dirty="0" err="1" smtClean="0">
                <a:latin typeface="FMBindumathi"/>
              </a:rPr>
              <a:t>bkak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tl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fyd`oo</a:t>
            </a:r>
            <a:r>
              <a:rPr lang="en-US" sz="20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	</a:t>
            </a:r>
            <a:r>
              <a:rPr lang="en-US" sz="2000" dirty="0" err="1" smtClean="0">
                <a:latin typeface="FMBindumathi"/>
              </a:rPr>
              <a:t>fudlo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tafla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krl</a:t>
            </a:r>
            <a:r>
              <a:rPr lang="en-US" sz="20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    </a:t>
            </a:r>
            <a:r>
              <a:rPr lang="en-US" sz="2000" dirty="0" err="1" smtClean="0">
                <a:latin typeface="FMBindumathi"/>
              </a:rPr>
              <a:t>wms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wks;aflkdg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idfmalaIj</a:t>
            </a:r>
            <a:r>
              <a:rPr lang="en-US" sz="2000" dirty="0" smtClean="0">
                <a:latin typeface="FMBindumathi"/>
              </a:rPr>
              <a:t> "</a:t>
            </a:r>
            <a:r>
              <a:rPr lang="en-US" sz="2000" dirty="0" err="1" smtClean="0">
                <a:latin typeface="FMBindumathi"/>
              </a:rPr>
              <a:t>thd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jrola</a:t>
            </a:r>
            <a:r>
              <a:rPr lang="en-US" sz="2000" dirty="0" smtClean="0">
                <a:latin typeface="FMBindumathi"/>
              </a:rPr>
              <a:t> l&lt;</a:t>
            </a:r>
            <a:r>
              <a:rPr lang="en-US" sz="2000" dirty="0" err="1" smtClean="0">
                <a:latin typeface="FMBindumathi"/>
              </a:rPr>
              <a:t>hs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lsh</a:t>
            </a:r>
            <a:r>
              <a:rPr lang="en-US" sz="2000" dirty="0" smtClean="0">
                <a:latin typeface="FMBindumathi"/>
              </a:rPr>
              <a:t>, </a:t>
            </a:r>
            <a:r>
              <a:rPr lang="en-US" sz="2000" dirty="0" err="1" smtClean="0">
                <a:latin typeface="FMBindumathi"/>
              </a:rPr>
              <a:t>ys;kj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b;ska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wms;a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thd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wms</a:t>
            </a:r>
            <a:r>
              <a:rPr lang="en-US" sz="2000" dirty="0" smtClean="0">
                <a:latin typeface="FMBindumathi"/>
              </a:rPr>
              <a:t> ,`.g </a:t>
            </a:r>
            <a:r>
              <a:rPr lang="en-US" sz="2000" dirty="0" err="1" smtClean="0">
                <a:latin typeface="FMBindumathi"/>
              </a:rPr>
              <a:t>tklka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bkakjd</a:t>
            </a:r>
            <a:r>
              <a:rPr lang="en-US" sz="2000" dirty="0" smtClean="0">
                <a:latin typeface="FMBindumathi"/>
              </a:rPr>
              <a:t> "</a:t>
            </a:r>
            <a:r>
              <a:rPr lang="en-US" sz="2000" dirty="0" err="1" smtClean="0">
                <a:latin typeface="FMBindumathi"/>
              </a:rPr>
              <a:t>thdf.ka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m,sh</a:t>
            </a:r>
            <a:r>
              <a:rPr lang="en-US" sz="2000" dirty="0" smtClean="0">
                <a:latin typeface="FMBindumathi"/>
              </a:rPr>
              <a:t> .</a:t>
            </a:r>
            <a:r>
              <a:rPr lang="en-US" sz="2000" dirty="0" err="1" smtClean="0">
                <a:latin typeface="FMBindumathi"/>
              </a:rPr>
              <a:t>kak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iuyr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úg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wms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wjqreÿ</a:t>
            </a:r>
            <a:r>
              <a:rPr lang="en-US" sz="2000" dirty="0" smtClean="0">
                <a:latin typeface="FMBindumathi"/>
              </a:rPr>
              <a:t> .</a:t>
            </a:r>
            <a:r>
              <a:rPr lang="en-US" sz="2000" dirty="0" err="1" smtClean="0">
                <a:latin typeface="FMBindumathi"/>
              </a:rPr>
              <a:t>kka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n,d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bkak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wjia:d</a:t>
            </a:r>
            <a:r>
              <a:rPr lang="en-US" sz="2000" dirty="0" smtClean="0">
                <a:latin typeface="FMBindumathi"/>
              </a:rPr>
              <a:t> ;</a:t>
            </a:r>
            <a:r>
              <a:rPr lang="en-US" sz="2000" dirty="0" err="1" smtClean="0">
                <a:latin typeface="FMBindumathi"/>
              </a:rPr>
              <a:t>sfhkjd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b;ska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wfma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ukfika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wms</a:t>
            </a:r>
            <a:r>
              <a:rPr lang="en-US" sz="2000" dirty="0" smtClean="0">
                <a:latin typeface="FMBindumathi"/>
              </a:rPr>
              <a:t> ;</a:t>
            </a:r>
            <a:r>
              <a:rPr lang="en-US" sz="2000" dirty="0" err="1" smtClean="0">
                <a:latin typeface="FMBindumathi"/>
              </a:rPr>
              <a:t>ryd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we`.g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Wmojkjd</a:t>
            </a:r>
            <a:endParaRPr lang="en-US" sz="2000" dirty="0" smtClean="0">
              <a:latin typeface="FMBindumathi"/>
            </a:endParaRP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	</a:t>
            </a:r>
            <a:r>
              <a:rPr lang="en-US" sz="2000" dirty="0" err="1" smtClean="0">
                <a:latin typeface="FMBindumathi"/>
              </a:rPr>
              <a:t>wfma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wef.a</a:t>
            </a:r>
            <a:r>
              <a:rPr lang="en-US" sz="2000" dirty="0" smtClean="0">
                <a:latin typeface="FMBindumathi"/>
              </a:rPr>
              <a:t> ;</a:t>
            </a:r>
            <a:r>
              <a:rPr lang="en-US" sz="2000" dirty="0" err="1" smtClean="0">
                <a:latin typeface="FMBindumathi"/>
              </a:rPr>
              <a:t>sfhk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f,a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fldamfjkjd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b;ska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wms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wmsg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fkd±kqj;aju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f,vfjkjd</a:t>
            </a:r>
            <a:r>
              <a:rPr lang="en-US" sz="2000" dirty="0" smtClean="0">
                <a:latin typeface="FMBindumathi"/>
              </a:rPr>
              <a:t> ^</a:t>
            </a:r>
            <a:r>
              <a:rPr lang="en-US" sz="2000" dirty="0" err="1" smtClean="0">
                <a:latin typeface="FMBindumathi"/>
              </a:rPr>
              <a:t>YßÍl</a:t>
            </a:r>
            <a:r>
              <a:rPr lang="en-US" sz="2000" dirty="0" smtClean="0">
                <a:latin typeface="FMBindumathi"/>
              </a:rPr>
              <a:t> yd </a:t>
            </a:r>
            <a:r>
              <a:rPr lang="en-US" sz="2000" dirty="0" err="1" smtClean="0">
                <a:latin typeface="FMBindumathi"/>
              </a:rPr>
              <a:t>udkislj</a:t>
            </a:r>
            <a:r>
              <a:rPr lang="en-US" sz="2000" dirty="0" smtClean="0">
                <a:latin typeface="FMBindumathi"/>
              </a:rPr>
              <a:t>&amp;</a:t>
            </a: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	</a:t>
            </a:r>
            <a:r>
              <a:rPr lang="en-US" sz="2000" dirty="0" err="1" smtClean="0">
                <a:latin typeface="FMBindumathi"/>
              </a:rPr>
              <a:t>fudllao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fï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mdGfhka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lshkafka</a:t>
            </a:r>
            <a:endParaRPr lang="en-US" sz="2000" dirty="0" smtClean="0">
              <a:latin typeface="FMBindumathi"/>
            </a:endParaRP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	</a:t>
            </a:r>
            <a:r>
              <a:rPr lang="en-US" sz="2200" dirty="0" err="1" smtClean="0">
                <a:latin typeface="FMBindumathi"/>
              </a:rPr>
              <a:t>wms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wks;a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wh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jerÈhs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lsh</a:t>
            </a:r>
            <a:r>
              <a:rPr lang="en-US" sz="2200" dirty="0" smtClean="0">
                <a:latin typeface="FMBindumathi"/>
              </a:rPr>
              <a:t>, mQ¾K ks.uk </a:t>
            </a:r>
            <a:r>
              <a:rPr lang="en-US" sz="2200" dirty="0" err="1" smtClean="0">
                <a:latin typeface="FMBindumathi"/>
              </a:rPr>
              <a:t>j,g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tkak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fyd`o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kE</a:t>
            </a:r>
            <a:endParaRPr lang="en-US" sz="2200" dirty="0" smtClean="0">
              <a:latin typeface="FMBindumathi"/>
            </a:endParaRPr>
          </a:p>
          <a:p>
            <a:pPr>
              <a:buNone/>
            </a:pPr>
            <a:endParaRPr lang="en-US" sz="2400" dirty="0" smtClean="0">
              <a:latin typeface="FMBindumathi"/>
            </a:endParaRPr>
          </a:p>
          <a:p>
            <a:pPr>
              <a:buNone/>
            </a:pPr>
            <a:endParaRPr lang="en-US" sz="2000" dirty="0">
              <a:latin typeface="FMBindumath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FMBindumathi" pitchFamily="2" charset="0"/>
              </a:rPr>
              <a:t>wo ,</a:t>
            </a:r>
            <a:r>
              <a:rPr lang="en-US" dirty="0" err="1" smtClean="0">
                <a:latin typeface="FMBindumathi" pitchFamily="2" charset="0"/>
              </a:rPr>
              <a:t>xldfõ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ñksiqkaf.a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yDo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idlaIsh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fldhs</a:t>
            </a:r>
            <a:r>
              <a:rPr lang="en-US" dirty="0" smtClean="0">
                <a:latin typeface="FMBindumathi" pitchFamily="2" charset="0"/>
              </a:rPr>
              <a:t> jf.ao</a:t>
            </a:r>
            <a:r>
              <a:rPr lang="en-US" dirty="0" smtClean="0">
                <a:latin typeface="FMBindumathi"/>
              </a:rPr>
              <a:t>@wmsg </a:t>
            </a:r>
            <a:r>
              <a:rPr lang="en-US" dirty="0" err="1" smtClean="0">
                <a:latin typeface="FMBindumathi"/>
              </a:rPr>
              <a:t>fkd±kqju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f,v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fj,do</a:t>
            </a:r>
            <a:r>
              <a:rPr lang="en-US" dirty="0" smtClean="0">
                <a:latin typeface="FMBindumathi"/>
              </a:rPr>
              <a:t>@</a:t>
            </a:r>
            <a:r>
              <a:rPr lang="en-US" dirty="0" smtClean="0">
                <a:latin typeface="FMBindumathi" pitchFamily="2" charset="0"/>
              </a:rPr>
              <a:t> 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5638800" cy="437356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 smtClean="0"/>
              <a:t>I Don`t Know Why?</a:t>
            </a:r>
          </a:p>
          <a:p>
            <a:pPr algn="ctr"/>
            <a:r>
              <a:rPr lang="en-US" sz="2800" dirty="0" err="1" smtClean="0">
                <a:latin typeface="FMBindumathi" pitchFamily="2" charset="0"/>
              </a:rPr>
              <a:t>tfyu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fjkafka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wehs</a:t>
            </a:r>
            <a:r>
              <a:rPr lang="en-US" sz="2800" dirty="0" smtClean="0">
                <a:latin typeface="FMBindumathi"/>
              </a:rPr>
              <a:t>@</a:t>
            </a:r>
            <a:endParaRPr lang="en-US" sz="2800" dirty="0" smtClean="0"/>
          </a:p>
          <a:p>
            <a:pPr algn="ctr">
              <a:buNone/>
            </a:pPr>
            <a:r>
              <a:rPr lang="en-US" sz="2800" dirty="0" err="1" smtClean="0">
                <a:latin typeface="FMBindumathi" pitchFamily="2" charset="0"/>
              </a:rPr>
              <a:t>isxÿj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krUkak</a:t>
            </a:r>
            <a:endParaRPr lang="en-US" sz="2800" dirty="0" smtClean="0">
              <a:latin typeface="FMBindumathi" pitchFamily="2" charset="0"/>
            </a:endParaRPr>
          </a:p>
          <a:p>
            <a:pPr algn="ctr">
              <a:buNone/>
            </a:pPr>
            <a:r>
              <a:rPr lang="en-US" sz="2800" dirty="0" err="1" smtClean="0">
                <a:latin typeface="FMBindumathi" pitchFamily="2" charset="0"/>
              </a:rPr>
              <a:t>ta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rfÜ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ñksiaiq</a:t>
            </a:r>
            <a:r>
              <a:rPr lang="en-US" sz="2800" dirty="0" smtClean="0">
                <a:latin typeface="FMBindumathi" pitchFamily="2" charset="0"/>
              </a:rPr>
              <a:t> ;</a:t>
            </a:r>
            <a:r>
              <a:rPr lang="en-US" sz="2800" dirty="0" err="1" smtClean="0">
                <a:latin typeface="FMBindumathi" pitchFamily="2" charset="0"/>
              </a:rPr>
              <a:t>kslr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lrkafka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msiaiq</a:t>
            </a:r>
            <a:endParaRPr lang="en-US" sz="2800" dirty="0" smtClean="0">
              <a:latin typeface="FMBindumathi" pitchFamily="2" charset="0"/>
            </a:endParaRPr>
          </a:p>
          <a:p>
            <a:pPr algn="ctr">
              <a:buNone/>
            </a:pPr>
            <a:r>
              <a:rPr lang="en-US" sz="2800" dirty="0" err="1" smtClean="0">
                <a:latin typeface="FMBindumathi" pitchFamily="2" charset="0"/>
              </a:rPr>
              <a:t>isxÿj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krUkak</a:t>
            </a:r>
            <a:endParaRPr lang="en-US" sz="2800" dirty="0" smtClean="0">
              <a:latin typeface="FMBindumathi" pitchFamily="2" charset="0"/>
            </a:endParaRPr>
          </a:p>
          <a:p>
            <a:pPr algn="ctr">
              <a:buNone/>
            </a:pPr>
            <a:r>
              <a:rPr lang="en-US" sz="2800" dirty="0" err="1" smtClean="0">
                <a:latin typeface="FMBindumathi" pitchFamily="2" charset="0"/>
              </a:rPr>
              <a:t>ñksiaiqfka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ñksiaiqfka</a:t>
            </a:r>
            <a:endParaRPr lang="en-US" sz="2800" dirty="0" smtClean="0">
              <a:latin typeface="FMBindumathi" pitchFamily="2" charset="0"/>
            </a:endParaRPr>
          </a:p>
          <a:p>
            <a:pPr algn="ctr">
              <a:buNone/>
            </a:pPr>
            <a:r>
              <a:rPr lang="en-US" sz="2800" dirty="0" err="1" smtClean="0">
                <a:latin typeface="FMBindumathi" pitchFamily="2" charset="0"/>
              </a:rPr>
              <a:t>fudkjo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fï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isxÿ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j,ska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lshkafka</a:t>
            </a:r>
            <a:endParaRPr lang="en-US" sz="2800" dirty="0" smtClean="0">
              <a:latin typeface="FMBindumathi" pitchFamily="2" charset="0"/>
            </a:endParaRPr>
          </a:p>
          <a:p>
            <a:pPr algn="ctr">
              <a:buNone/>
            </a:pPr>
            <a:r>
              <a:rPr lang="en-US" sz="2800" dirty="0" err="1" smtClean="0">
                <a:latin typeface="FMBindumathi" pitchFamily="2" charset="0"/>
              </a:rPr>
              <a:t>wfma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yDo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idlaIsfha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fudkjyß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f,vla</a:t>
            </a:r>
            <a:r>
              <a:rPr lang="en-US" sz="2800" dirty="0" smtClean="0">
                <a:latin typeface="FMBindumathi" pitchFamily="2" charset="0"/>
              </a:rPr>
              <a:t> ;</a:t>
            </a:r>
            <a:r>
              <a:rPr lang="en-US" sz="2800" dirty="0" err="1" smtClean="0">
                <a:latin typeface="FMBindumathi" pitchFamily="2" charset="0"/>
              </a:rPr>
              <a:t>sfhkjd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lsh,d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fkao</a:t>
            </a:r>
            <a:r>
              <a:rPr lang="en-US" sz="2800" dirty="0" smtClean="0">
                <a:latin typeface="FMBindumathi"/>
              </a:rPr>
              <a:t>@</a:t>
            </a:r>
            <a:endParaRPr lang="en-US" sz="2800" dirty="0" smtClean="0">
              <a:latin typeface="FMBindumathi" pitchFamily="2" charset="0"/>
            </a:endParaRPr>
          </a:p>
          <a:p>
            <a:pPr algn="ctr">
              <a:buNone/>
            </a:pPr>
            <a:endParaRPr lang="en-US" sz="1800" dirty="0" smtClean="0">
              <a:latin typeface="FMBindumathi" pitchFamily="2" charset="0"/>
            </a:endParaRPr>
          </a:p>
          <a:p>
            <a:pPr algn="ctr">
              <a:buNone/>
            </a:pPr>
            <a:endParaRPr lang="en-US" dirty="0" smtClean="0">
              <a:latin typeface="FMBindumathi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FMBindumathi" pitchFamily="2" charset="0"/>
              </a:rPr>
              <a:t>fudllao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f,fâ</a:t>
            </a:r>
            <a:r>
              <a:rPr lang="en-US" dirty="0" smtClean="0">
                <a:latin typeface="FMBindumathi"/>
              </a:rPr>
              <a:t>@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err="1" smtClean="0">
                <a:latin typeface="FMBindumathi" pitchFamily="2" charset="0"/>
              </a:rPr>
              <a:t>wmsg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fkd±kqj;au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wfma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iudcfhka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wfma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f.oßka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wmsg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iuyr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úg</a:t>
            </a:r>
            <a:r>
              <a:rPr lang="en-US" sz="2000" dirty="0" smtClean="0">
                <a:latin typeface="FMBindumathi" pitchFamily="2" charset="0"/>
              </a:rPr>
              <a:t> ^</a:t>
            </a:r>
            <a:r>
              <a:rPr lang="en-US" sz="2000" dirty="0" err="1" smtClean="0">
                <a:latin typeface="FMBindumathi" pitchFamily="2" charset="0"/>
              </a:rPr>
              <a:t>fndfyda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úg</a:t>
            </a:r>
            <a:r>
              <a:rPr lang="en-US" sz="2000" dirty="0" smtClean="0">
                <a:latin typeface="FMBindumathi" pitchFamily="2" charset="0"/>
              </a:rPr>
              <a:t>&amp; </a:t>
            </a:r>
            <a:r>
              <a:rPr lang="en-US" sz="2000" dirty="0" err="1" smtClean="0">
                <a:latin typeface="FMBindumathi" pitchFamily="2" charset="0"/>
              </a:rPr>
              <a:t>krl</a:t>
            </a:r>
            <a:r>
              <a:rPr lang="en-US" sz="2000" dirty="0" smtClean="0">
                <a:latin typeface="FMBindumathi" pitchFamily="2" charset="0"/>
              </a:rPr>
              <a:t> .;s.=K </a:t>
            </a:r>
            <a:r>
              <a:rPr lang="en-US" sz="2000" dirty="0" err="1" smtClean="0">
                <a:latin typeface="FMBindumathi" pitchFamily="2" charset="0"/>
              </a:rPr>
              <a:t>mqreÿ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fjkjd</a:t>
            </a:r>
            <a:r>
              <a:rPr lang="en-US" sz="2000" dirty="0" smtClean="0">
                <a:latin typeface="FMBindumathi" pitchFamily="2" charset="0"/>
              </a:rPr>
              <a:t>'</a:t>
            </a:r>
          </a:p>
          <a:p>
            <a:r>
              <a:rPr lang="en-US" sz="2000" b="1" dirty="0" err="1" smtClean="0">
                <a:latin typeface="FMBindumathi" pitchFamily="2" charset="0"/>
              </a:rPr>
              <a:t>wks;a</a:t>
            </a:r>
            <a:r>
              <a:rPr lang="en-US" sz="2000" b="1" dirty="0" smtClean="0">
                <a:latin typeface="FMBindumathi" pitchFamily="2" charset="0"/>
              </a:rPr>
              <a:t> </a:t>
            </a:r>
            <a:r>
              <a:rPr lang="en-US" sz="2000" b="1" dirty="0" err="1" smtClean="0">
                <a:latin typeface="FMBindumathi" pitchFamily="2" charset="0"/>
              </a:rPr>
              <a:t>whg</a:t>
            </a:r>
            <a:r>
              <a:rPr lang="en-US" sz="2000" b="1" dirty="0" smtClean="0">
                <a:latin typeface="FMBindumathi" pitchFamily="2" charset="0"/>
              </a:rPr>
              <a:t> </a:t>
            </a:r>
            <a:r>
              <a:rPr lang="en-US" sz="2000" b="1" dirty="0" err="1" smtClean="0">
                <a:latin typeface="FMBindumathi" pitchFamily="2" charset="0"/>
              </a:rPr>
              <a:t>wdorh</a:t>
            </a:r>
            <a:r>
              <a:rPr lang="en-US" sz="2000" b="1" dirty="0" smtClean="0">
                <a:latin typeface="FMBindumathi" pitchFamily="2" charset="0"/>
              </a:rPr>
              <a:t> </a:t>
            </a:r>
            <a:r>
              <a:rPr lang="en-US" sz="2000" b="1" dirty="0" err="1" smtClean="0">
                <a:latin typeface="FMBindumathi" pitchFamily="2" charset="0"/>
              </a:rPr>
              <a:t>fmkak</a:t>
            </a:r>
            <a:r>
              <a:rPr lang="en-US" sz="2000" b="1" dirty="0" smtClean="0">
                <a:latin typeface="FMBindumathi" pitchFamily="2" charset="0"/>
              </a:rPr>
              <a:t>, </a:t>
            </a:r>
            <a:r>
              <a:rPr lang="en-US" sz="2000" b="1" dirty="0" err="1" smtClean="0">
                <a:latin typeface="FMBindumathi" pitchFamily="2" charset="0"/>
              </a:rPr>
              <a:t>ys</a:t>
            </a:r>
            <a:r>
              <a:rPr lang="en-US" sz="2000" b="1" dirty="0" smtClean="0">
                <a:latin typeface="FMBindumathi" pitchFamily="2" charset="0"/>
              </a:rPr>
              <a:t>; </a:t>
            </a:r>
            <a:r>
              <a:rPr lang="en-US" sz="2000" b="1" dirty="0" err="1" smtClean="0">
                <a:latin typeface="FMBindumathi" pitchFamily="2" charset="0"/>
              </a:rPr>
              <a:t>háka</a:t>
            </a:r>
            <a:r>
              <a:rPr lang="en-US" sz="2000" b="1" dirty="0" smtClean="0">
                <a:latin typeface="FMBindumathi" pitchFamily="2" charset="0"/>
              </a:rPr>
              <a:t> </a:t>
            </a:r>
            <a:r>
              <a:rPr lang="en-US" sz="2000" b="1" dirty="0" err="1" smtClean="0">
                <a:latin typeface="FMBindumathi" pitchFamily="2" charset="0"/>
              </a:rPr>
              <a:t>ffjr</a:t>
            </a:r>
            <a:r>
              <a:rPr lang="en-US" sz="2000" b="1" dirty="0" smtClean="0">
                <a:latin typeface="FMBindumathi" pitchFamily="2" charset="0"/>
              </a:rPr>
              <a:t> </a:t>
            </a:r>
            <a:r>
              <a:rPr lang="en-US" sz="2000" b="1" dirty="0" err="1" smtClean="0">
                <a:latin typeface="FMBindumathi" pitchFamily="2" charset="0"/>
              </a:rPr>
              <a:t>lrkak</a:t>
            </a:r>
            <a:r>
              <a:rPr lang="en-US" sz="2000" b="1" dirty="0" smtClean="0">
                <a:latin typeface="FMBindumathi" pitchFamily="2" charset="0"/>
              </a:rPr>
              <a:t>'</a:t>
            </a:r>
          </a:p>
          <a:p>
            <a:r>
              <a:rPr lang="en-US" sz="2000" dirty="0" err="1" smtClean="0">
                <a:latin typeface="FMBindumathi" pitchFamily="2" charset="0"/>
              </a:rPr>
              <a:t>f.or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wh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iu</a:t>
            </a:r>
            <a:r>
              <a:rPr lang="en-US" sz="2000" dirty="0" smtClean="0">
                <a:latin typeface="FMBindumathi" pitchFamily="2" charset="0"/>
              </a:rPr>
              <a:t>`. ,`. </a:t>
            </a:r>
            <a:r>
              <a:rPr lang="en-US" sz="2000" dirty="0" err="1" smtClean="0">
                <a:latin typeface="FMBindumathi" pitchFamily="2" charset="0"/>
              </a:rPr>
              <a:t>kEoEhska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smtClean="0">
                <a:latin typeface="FMBindumathi"/>
              </a:rPr>
              <a:t>"</a:t>
            </a:r>
            <a:r>
              <a:rPr lang="en-US" sz="2000" dirty="0" err="1" smtClean="0">
                <a:latin typeface="FMBindumathi" pitchFamily="2" charset="0"/>
              </a:rPr>
              <a:t>hy¨jkaj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úfúpkh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lrkjd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yenhs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ta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f.d,a</a:t>
            </a:r>
            <a:r>
              <a:rPr lang="en-US" sz="2000" dirty="0" smtClean="0">
                <a:latin typeface="FMBindumathi" pitchFamily="2" charset="0"/>
              </a:rPr>
              <a:t>, </a:t>
            </a:r>
            <a:r>
              <a:rPr lang="en-US" sz="2000" dirty="0" err="1" smtClean="0">
                <a:latin typeface="FMBindumathi" pitchFamily="2" charset="0"/>
              </a:rPr>
              <a:t>f.or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wdmqyu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wdorfhka</a:t>
            </a:r>
            <a:r>
              <a:rPr lang="en-US" sz="2000" dirty="0" smtClean="0">
                <a:latin typeface="FMBindumathi" pitchFamily="2" charset="0"/>
              </a:rPr>
              <a:t> nod .</a:t>
            </a:r>
            <a:r>
              <a:rPr lang="en-US" sz="2000" dirty="0" err="1" smtClean="0">
                <a:latin typeface="FMBindumathi" pitchFamily="2" charset="0"/>
              </a:rPr>
              <a:t>kakjd</a:t>
            </a:r>
            <a:endParaRPr lang="en-US" sz="2000" dirty="0" smtClean="0">
              <a:latin typeface="FMBindumathi" pitchFamily="2" charset="0"/>
            </a:endParaRPr>
          </a:p>
          <a:p>
            <a:r>
              <a:rPr lang="en-US" sz="2000" dirty="0" err="1" smtClean="0">
                <a:latin typeface="FMBindumathi" pitchFamily="2" charset="0"/>
              </a:rPr>
              <a:t>wks;a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wh</a:t>
            </a:r>
            <a:r>
              <a:rPr lang="en-US" sz="2000" dirty="0" smtClean="0">
                <a:latin typeface="FMBindumathi" pitchFamily="2" charset="0"/>
              </a:rPr>
              <a:t> .</a:t>
            </a:r>
            <a:r>
              <a:rPr lang="en-US" sz="2000" dirty="0" err="1" smtClean="0">
                <a:latin typeface="FMBindumathi" pitchFamily="2" charset="0"/>
              </a:rPr>
              <a:t>ek</a:t>
            </a:r>
            <a:r>
              <a:rPr lang="en-US" sz="2000" dirty="0" smtClean="0">
                <a:latin typeface="FMBindumathi" pitchFamily="2" charset="0"/>
              </a:rPr>
              <a:t> ´</a:t>
            </a:r>
            <a:r>
              <a:rPr lang="en-US" sz="2000" dirty="0" err="1" smtClean="0">
                <a:latin typeface="FMBindumathi" pitchFamily="2" charset="0"/>
              </a:rPr>
              <a:t>kEjg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jvd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Wkkaÿj'ta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f.d,a</a:t>
            </a:r>
            <a:r>
              <a:rPr lang="en-US" sz="2000" dirty="0" smtClean="0">
                <a:latin typeface="FMBindumathi" pitchFamily="2" charset="0"/>
              </a:rPr>
              <a:t>, .</a:t>
            </a:r>
            <a:r>
              <a:rPr lang="en-US" sz="2000" dirty="0" err="1" smtClean="0">
                <a:latin typeface="FMBindumathi" pitchFamily="2" charset="0"/>
              </a:rPr>
              <a:t>ek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wkjYH</a:t>
            </a:r>
            <a:r>
              <a:rPr lang="en-US" sz="2000" dirty="0" smtClean="0">
                <a:latin typeface="FMBindumathi" pitchFamily="2" charset="0"/>
              </a:rPr>
              <a:t> ks.uk </a:t>
            </a:r>
            <a:r>
              <a:rPr lang="en-US" sz="2000" dirty="0" err="1" smtClean="0">
                <a:latin typeface="FMBindumathi" pitchFamily="2" charset="0"/>
              </a:rPr>
              <a:t>j,g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tkjd</a:t>
            </a:r>
            <a:r>
              <a:rPr lang="en-US" sz="2000" dirty="0" smtClean="0">
                <a:latin typeface="FMBindumathi"/>
              </a:rPr>
              <a:t>'</a:t>
            </a:r>
            <a:endParaRPr lang="en-US" sz="2000" dirty="0" smtClean="0">
              <a:latin typeface="FMBindumathi" pitchFamily="2" charset="0"/>
            </a:endParaRPr>
          </a:p>
          <a:p>
            <a:r>
              <a:rPr lang="en-US" sz="2000" dirty="0" err="1" smtClean="0">
                <a:latin typeface="FMBindumathi" pitchFamily="2" charset="0"/>
              </a:rPr>
              <a:t>fllr.Euæ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smtClean="0"/>
              <a:t>(Cackling)</a:t>
            </a:r>
            <a:endParaRPr lang="en-US" sz="2000" dirty="0" smtClean="0">
              <a:latin typeface="FMBindumathi" pitchFamily="2" charset="0"/>
            </a:endParaRPr>
          </a:p>
          <a:p>
            <a:r>
              <a:rPr lang="en-US" sz="2000" b="1" dirty="0" err="1" smtClean="0">
                <a:latin typeface="FMBindumathi" pitchFamily="2" charset="0"/>
              </a:rPr>
              <a:t>n,kak</a:t>
            </a:r>
            <a:r>
              <a:rPr lang="en-US" sz="2000" b="1" dirty="0" smtClean="0">
                <a:latin typeface="FMBindumathi" pitchFamily="2" charset="0"/>
              </a:rPr>
              <a:t> </a:t>
            </a:r>
            <a:r>
              <a:rPr lang="en-US" sz="2000" b="1" dirty="0" err="1" smtClean="0">
                <a:latin typeface="FMBindumathi" pitchFamily="2" charset="0"/>
              </a:rPr>
              <a:t>fï</a:t>
            </a:r>
            <a:r>
              <a:rPr lang="en-US" sz="2000" b="1" dirty="0" smtClean="0">
                <a:latin typeface="FMBindumathi" pitchFamily="2" charset="0"/>
              </a:rPr>
              <a:t> </a:t>
            </a:r>
            <a:r>
              <a:rPr lang="en-US" sz="2000" b="1" dirty="0" err="1" smtClean="0">
                <a:latin typeface="FMBindumathi" pitchFamily="2" charset="0"/>
              </a:rPr>
              <a:t>fmdä</a:t>
            </a:r>
            <a:r>
              <a:rPr lang="en-US" sz="2000" b="1" dirty="0" smtClean="0">
                <a:latin typeface="FMBindumathi" pitchFamily="2" charset="0"/>
              </a:rPr>
              <a:t> </a:t>
            </a:r>
            <a:r>
              <a:rPr lang="en-US" sz="2000" b="1" dirty="0" err="1" smtClean="0">
                <a:latin typeface="FMBindumathi" pitchFamily="2" charset="0"/>
              </a:rPr>
              <a:t>lreKq</a:t>
            </a:r>
            <a:r>
              <a:rPr lang="en-US" sz="2000" b="1" dirty="0" smtClean="0">
                <a:latin typeface="FMBindumathi" pitchFamily="2" charset="0"/>
              </a:rPr>
              <a:t> </a:t>
            </a:r>
            <a:r>
              <a:rPr lang="en-US" sz="2000" b="1" dirty="0" err="1" smtClean="0">
                <a:latin typeface="FMBindumathi" pitchFamily="2" charset="0"/>
              </a:rPr>
              <a:t>folska</a:t>
            </a:r>
            <a:r>
              <a:rPr lang="en-US" sz="2000" b="1" dirty="0" smtClean="0">
                <a:latin typeface="FMBindumathi" pitchFamily="2" charset="0"/>
              </a:rPr>
              <a:t> </a:t>
            </a:r>
            <a:r>
              <a:rPr lang="en-US" sz="2000" b="1" dirty="0" err="1" smtClean="0">
                <a:latin typeface="FMBindumathi" pitchFamily="2" charset="0"/>
              </a:rPr>
              <a:t>wmsg</a:t>
            </a:r>
            <a:r>
              <a:rPr lang="en-US" sz="2000" b="1" dirty="0" smtClean="0">
                <a:latin typeface="FMBindumathi" pitchFamily="2" charset="0"/>
              </a:rPr>
              <a:t> </a:t>
            </a:r>
            <a:r>
              <a:rPr lang="en-US" sz="2000" b="1" dirty="0" err="1" smtClean="0">
                <a:latin typeface="FMBindumathi" pitchFamily="2" charset="0"/>
              </a:rPr>
              <a:t>bj;afjkak</a:t>
            </a:r>
            <a:r>
              <a:rPr lang="en-US" sz="2000" b="1" dirty="0" smtClean="0">
                <a:latin typeface="FMBindumathi" pitchFamily="2" charset="0"/>
              </a:rPr>
              <a:t> </a:t>
            </a:r>
            <a:r>
              <a:rPr lang="en-US" sz="2000" b="1" dirty="0" err="1" smtClean="0">
                <a:latin typeface="FMBindumathi" pitchFamily="2" charset="0"/>
              </a:rPr>
              <a:t>mq¨jkao</a:t>
            </a:r>
            <a:r>
              <a:rPr lang="en-US" sz="2000" b="1" dirty="0" smtClean="0">
                <a:latin typeface="FMBindumathi" pitchFamily="2" charset="0"/>
              </a:rPr>
              <a:t> </a:t>
            </a:r>
            <a:r>
              <a:rPr lang="en-US" sz="2000" b="1" dirty="0" err="1" smtClean="0">
                <a:latin typeface="FMBindumathi" pitchFamily="2" charset="0"/>
              </a:rPr>
              <a:t>lsh</a:t>
            </a:r>
            <a:r>
              <a:rPr lang="en-US" sz="2000" b="1" dirty="0" smtClean="0">
                <a:latin typeface="FMBindumathi" pitchFamily="2" charset="0"/>
              </a:rPr>
              <a:t>,@</a:t>
            </a:r>
          </a:p>
          <a:p>
            <a:r>
              <a:rPr lang="en-US" sz="2000" dirty="0" err="1" smtClean="0">
                <a:latin typeface="FMBindumathi" pitchFamily="2" charset="0"/>
              </a:rPr>
              <a:t>wms</a:t>
            </a:r>
            <a:r>
              <a:rPr lang="en-US" sz="2000" dirty="0" smtClean="0">
                <a:latin typeface="FMBindumathi" pitchFamily="2" charset="0"/>
              </a:rPr>
              <a:t> ±</a:t>
            </a:r>
            <a:r>
              <a:rPr lang="en-US" sz="2000" dirty="0" err="1" smtClean="0">
                <a:latin typeface="FMBindumathi" pitchFamily="2" charset="0"/>
              </a:rPr>
              <a:t>lald</a:t>
            </a:r>
            <a:r>
              <a:rPr lang="en-US" sz="2000" dirty="0" smtClean="0">
                <a:latin typeface="FMBindumathi" pitchFamily="2" charset="0"/>
              </a:rPr>
              <a:t> Y=</a:t>
            </a:r>
            <a:r>
              <a:rPr lang="en-US" sz="2000" dirty="0" err="1" smtClean="0">
                <a:latin typeface="FMBindumathi" pitchFamily="2" charset="0"/>
              </a:rPr>
              <a:t>úfYAIh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fï</a:t>
            </a:r>
            <a:r>
              <a:rPr lang="en-US" sz="2000" dirty="0" smtClean="0">
                <a:latin typeface="FMBindumathi" pitchFamily="2" charset="0"/>
              </a:rPr>
              <a:t> .</a:t>
            </a:r>
            <a:r>
              <a:rPr lang="en-US" sz="2000" dirty="0" err="1" smtClean="0">
                <a:latin typeface="FMBindumathi" pitchFamily="2" charset="0"/>
              </a:rPr>
              <a:t>ek</a:t>
            </a:r>
            <a:r>
              <a:rPr lang="en-US" sz="2000" dirty="0" smtClean="0">
                <a:latin typeface="FMBindumathi" pitchFamily="2" charset="0"/>
              </a:rPr>
              <a:t> ,</a:t>
            </a:r>
            <a:r>
              <a:rPr lang="en-US" sz="2000" dirty="0" err="1" smtClean="0">
                <a:latin typeface="FMBindumathi" pitchFamily="2" charset="0"/>
              </a:rPr>
              <a:t>sh</a:t>
            </a:r>
            <a:r>
              <a:rPr lang="en-US" sz="2000" dirty="0" smtClean="0">
                <a:latin typeface="FMBindumathi" pitchFamily="2" charset="0"/>
              </a:rPr>
              <a:t>, ;</a:t>
            </a:r>
            <a:r>
              <a:rPr lang="en-US" sz="2000" dirty="0" err="1" smtClean="0">
                <a:latin typeface="FMBindumathi" pitchFamily="2" charset="0"/>
              </a:rPr>
              <a:t>sfnk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foaj,a</a:t>
            </a:r>
            <a:endParaRPr lang="en-US" sz="2000" dirty="0" smtClean="0">
              <a:latin typeface="FMBindumathi" pitchFamily="2" charset="0"/>
            </a:endParaRPr>
          </a:p>
          <a:p>
            <a:r>
              <a:rPr lang="en-US" sz="2000" dirty="0" err="1" smtClean="0">
                <a:latin typeface="FMBindumathi" pitchFamily="2" charset="0"/>
              </a:rPr>
              <a:t>úksYAph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fkdlrkak</a:t>
            </a:r>
            <a:endParaRPr lang="en-US" sz="2000" dirty="0" smtClean="0">
              <a:latin typeface="FMBindumathi" pitchFamily="2" charset="0"/>
            </a:endParaRPr>
          </a:p>
          <a:p>
            <a:r>
              <a:rPr lang="en-US" sz="2000" dirty="0" smtClean="0">
                <a:latin typeface="FMBindumathi" pitchFamily="2" charset="0"/>
              </a:rPr>
              <a:t>m&lt;</a:t>
            </a:r>
            <a:r>
              <a:rPr lang="en-US" sz="2000" dirty="0" err="1" smtClean="0">
                <a:latin typeface="FMBindumathi" pitchFamily="2" charset="0"/>
              </a:rPr>
              <a:t>uqfldg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Tfí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wefika</a:t>
            </a:r>
            <a:r>
              <a:rPr lang="en-US" sz="2000" dirty="0" smtClean="0">
                <a:latin typeface="FMBindumathi" pitchFamily="2" charset="0"/>
              </a:rPr>
              <a:t> ,S </a:t>
            </a:r>
            <a:r>
              <a:rPr lang="en-US" sz="2000" dirty="0" err="1" smtClean="0">
                <a:latin typeface="FMBindumathi" pitchFamily="2" charset="0"/>
              </a:rPr>
              <a:t>fldgh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mylrkak</a:t>
            </a:r>
            <a:endParaRPr lang="en-US" sz="2000" dirty="0" smtClean="0">
              <a:latin typeface="FMBindumathi" pitchFamily="2" charset="0"/>
            </a:endParaRPr>
          </a:p>
          <a:p>
            <a:r>
              <a:rPr lang="en-US" sz="2000" dirty="0" err="1" smtClean="0">
                <a:latin typeface="FMBindumathi" pitchFamily="2" charset="0"/>
              </a:rPr>
              <a:t>iudj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fokak</a:t>
            </a:r>
            <a:endParaRPr lang="en-US" sz="2000" dirty="0" smtClean="0">
              <a:latin typeface="FMBindumathi" pitchFamily="2" charset="0"/>
            </a:endParaRPr>
          </a:p>
          <a:p>
            <a:r>
              <a:rPr lang="en-US" sz="2000" dirty="0" err="1" smtClean="0">
                <a:latin typeface="FMBindumathi" pitchFamily="2" charset="0"/>
              </a:rPr>
              <a:t>fufyu</a:t>
            </a:r>
            <a:r>
              <a:rPr lang="en-US" sz="2000" dirty="0" smtClean="0">
                <a:latin typeface="FMBindumathi" pitchFamily="2" charset="0"/>
              </a:rPr>
              <a:t> lf&lt;</a:t>
            </a:r>
            <a:r>
              <a:rPr lang="en-US" sz="2000" dirty="0" err="1" smtClean="0">
                <a:latin typeface="FMBindumathi" pitchFamily="2" charset="0"/>
              </a:rPr>
              <a:t>d;a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wmsg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wks;a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whj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yßhg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fmakak</a:t>
            </a:r>
            <a:r>
              <a:rPr lang="en-US" sz="2000" dirty="0" smtClean="0">
                <a:latin typeface="FMBindumathi" pitchFamily="2" charset="0"/>
              </a:rPr>
              <a:t> .</a:t>
            </a:r>
            <a:r>
              <a:rPr lang="en-US" sz="2000" dirty="0" err="1" smtClean="0">
                <a:latin typeface="FMBindumathi" pitchFamily="2" charset="0"/>
              </a:rPr>
              <a:t>kakjd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t;fldg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wks;a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whg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wdorh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lrkak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wudre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kE</a:t>
            </a:r>
            <a:endParaRPr lang="en-US" sz="2000" dirty="0" smtClean="0">
              <a:latin typeface="FMBindumathi" pitchFamily="2" charset="0"/>
            </a:endParaRPr>
          </a:p>
          <a:p>
            <a:pPr>
              <a:buNone/>
            </a:pPr>
            <a:endParaRPr lang="en-US" sz="1600" dirty="0" smtClean="0">
              <a:latin typeface="FMBindumathi" pitchFamily="2" charset="0"/>
            </a:endParaRPr>
          </a:p>
          <a:p>
            <a:endParaRPr lang="en-US" dirty="0" smtClean="0">
              <a:latin typeface="FMBindumathi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FMBindumathi" pitchFamily="2" charset="0"/>
              </a:rPr>
              <a:t>wks;a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whg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wdorh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fmkak</a:t>
            </a:r>
            <a:r>
              <a:rPr lang="en-US" dirty="0" smtClean="0">
                <a:latin typeface="FMBindumathi" pitchFamily="2" charset="0"/>
              </a:rPr>
              <a:t>, </a:t>
            </a:r>
            <a:r>
              <a:rPr lang="en-US" dirty="0" err="1" smtClean="0">
                <a:latin typeface="FMBindumathi" pitchFamily="2" charset="0"/>
              </a:rPr>
              <a:t>ta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wh</a:t>
            </a:r>
            <a:r>
              <a:rPr lang="en-US" dirty="0" smtClean="0">
                <a:latin typeface="FMBindumathi" pitchFamily="2" charset="0"/>
              </a:rPr>
              <a:t> .</a:t>
            </a:r>
            <a:r>
              <a:rPr lang="en-US" dirty="0" err="1" smtClean="0">
                <a:latin typeface="FMBindumathi" pitchFamily="2" charset="0"/>
              </a:rPr>
              <a:t>ek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ys</a:t>
            </a:r>
            <a:r>
              <a:rPr lang="en-US" dirty="0" smtClean="0">
                <a:latin typeface="FMBindumathi" pitchFamily="2" charset="0"/>
              </a:rPr>
              <a:t>; </a:t>
            </a:r>
            <a:r>
              <a:rPr lang="en-US" dirty="0" err="1" smtClean="0">
                <a:latin typeface="FMBindumathi" pitchFamily="2" charset="0"/>
              </a:rPr>
              <a:t>háka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ffjr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lrkjg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lshkafka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fudllao</a:t>
            </a:r>
            <a:r>
              <a:rPr lang="en-US" dirty="0" smtClean="0">
                <a:latin typeface="FMBindumathi"/>
              </a:rPr>
              <a:t>@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  <a:r>
              <a:rPr lang="en-US" sz="9600" dirty="0" smtClean="0">
                <a:latin typeface="FMBindumathi" pitchFamily="2" charset="0"/>
              </a:rPr>
              <a:t>/</a:t>
            </a:r>
            <a:r>
              <a:rPr lang="en-US" sz="9600" dirty="0" err="1" smtClean="0">
                <a:latin typeface="FMBindumathi" pitchFamily="2" charset="0"/>
              </a:rPr>
              <a:t>jÜá,a</a:t>
            </a:r>
            <a:r>
              <a:rPr lang="en-US" sz="9600" dirty="0" smtClean="0">
                <a:latin typeface="FMBindumathi" pitchFamily="2" charset="0"/>
              </a:rPr>
              <a:t>, </a:t>
            </a:r>
            <a:r>
              <a:rPr lang="en-US" sz="9600" dirty="0" smtClean="0"/>
              <a:t>(Cheating)</a:t>
            </a:r>
          </a:p>
          <a:p>
            <a:pPr>
              <a:buNone/>
            </a:pPr>
            <a:r>
              <a:rPr lang="en-US" sz="7200" dirty="0" smtClean="0">
                <a:latin typeface="FMBindumathi" pitchFamily="2" charset="0"/>
              </a:rPr>
              <a:t>	</a:t>
            </a:r>
            <a:r>
              <a:rPr lang="en-US" sz="7200" dirty="0" err="1" smtClean="0">
                <a:latin typeface="FMBindumathi" pitchFamily="2" charset="0"/>
              </a:rPr>
              <a:t>b;ska</a:t>
            </a:r>
            <a:r>
              <a:rPr lang="en-US" sz="7200" dirty="0" smtClean="0">
                <a:latin typeface="FMBindumathi" pitchFamily="2" charset="0"/>
              </a:rPr>
              <a:t> </a:t>
            </a:r>
            <a:r>
              <a:rPr lang="en-US" sz="7200" dirty="0" err="1" smtClean="0">
                <a:latin typeface="FMBindumathi" pitchFamily="2" charset="0"/>
              </a:rPr>
              <a:t>wms</a:t>
            </a:r>
            <a:r>
              <a:rPr lang="en-US" sz="7200" dirty="0" smtClean="0">
                <a:latin typeface="FMBindumathi" pitchFamily="2" charset="0"/>
              </a:rPr>
              <a:t> </a:t>
            </a:r>
            <a:r>
              <a:rPr lang="en-US" sz="7200" dirty="0" err="1" smtClean="0">
                <a:latin typeface="FMBindumathi" pitchFamily="2" charset="0"/>
              </a:rPr>
              <a:t>yefudau</a:t>
            </a:r>
            <a:r>
              <a:rPr lang="en-US" sz="7200" dirty="0" smtClean="0">
                <a:latin typeface="FMBindumathi" pitchFamily="2" charset="0"/>
              </a:rPr>
              <a:t> </a:t>
            </a:r>
            <a:r>
              <a:rPr lang="en-US" sz="7200" dirty="0" err="1" smtClean="0">
                <a:latin typeface="FMBindumathi" pitchFamily="2" charset="0"/>
              </a:rPr>
              <a:t>wms</a:t>
            </a:r>
            <a:r>
              <a:rPr lang="en-US" sz="7200" dirty="0" smtClean="0">
                <a:latin typeface="FMBindumathi" pitchFamily="2" charset="0"/>
              </a:rPr>
              <a:t> </a:t>
            </a:r>
            <a:r>
              <a:rPr lang="en-US" sz="7200" dirty="0" err="1" smtClean="0">
                <a:latin typeface="FMBindumathi" pitchFamily="2" charset="0"/>
              </a:rPr>
              <a:t>fkd±kqj;aju</a:t>
            </a:r>
            <a:r>
              <a:rPr lang="en-US" sz="7200" dirty="0" smtClean="0">
                <a:latin typeface="FMBindumathi" pitchFamily="2" charset="0"/>
              </a:rPr>
              <a:t> </a:t>
            </a:r>
            <a:r>
              <a:rPr lang="en-US" sz="7200" dirty="0" err="1" smtClean="0">
                <a:latin typeface="FMBindumathi" pitchFamily="2" charset="0"/>
              </a:rPr>
              <a:t>fï</a:t>
            </a:r>
            <a:r>
              <a:rPr lang="en-US" sz="7200" dirty="0" smtClean="0">
                <a:latin typeface="FMBindumathi" pitchFamily="2" charset="0"/>
              </a:rPr>
              <a:t> /</a:t>
            </a:r>
            <a:r>
              <a:rPr lang="en-US" sz="7200" dirty="0" err="1" smtClean="0">
                <a:latin typeface="FMBindumathi" pitchFamily="2" charset="0"/>
              </a:rPr>
              <a:t>já,a,g</a:t>
            </a:r>
            <a:r>
              <a:rPr lang="en-US" sz="7200" dirty="0" smtClean="0">
                <a:latin typeface="FMBindumathi" pitchFamily="2" charset="0"/>
              </a:rPr>
              <a:t> </a:t>
            </a:r>
            <a:r>
              <a:rPr lang="en-US" sz="7200" dirty="0" err="1" smtClean="0">
                <a:latin typeface="FMBindumathi" pitchFamily="2" charset="0"/>
              </a:rPr>
              <a:t>mqreÿfj,d</a:t>
            </a:r>
            <a:endParaRPr lang="en-US" sz="72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7200" dirty="0" smtClean="0">
                <a:latin typeface="FMBindumathi" pitchFamily="2" charset="0"/>
              </a:rPr>
              <a:t>	</a:t>
            </a:r>
            <a:r>
              <a:rPr lang="en-US" sz="7200" dirty="0" err="1" smtClean="0">
                <a:latin typeface="FMBindumathi" pitchFamily="2" charset="0"/>
              </a:rPr>
              <a:t>fldfyduo</a:t>
            </a:r>
            <a:r>
              <a:rPr lang="en-US" sz="72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7200" dirty="0" smtClean="0">
                <a:latin typeface="FMBindumathi"/>
              </a:rPr>
              <a:t>	</a:t>
            </a:r>
            <a:r>
              <a:rPr lang="en-US" sz="7200" dirty="0" err="1" smtClean="0">
                <a:latin typeface="FMBindumathi"/>
              </a:rPr>
              <a:t>wms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fyd`ogu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wdorh</a:t>
            </a:r>
            <a:r>
              <a:rPr lang="en-US" sz="7200" dirty="0" smtClean="0">
                <a:latin typeface="FMBindumathi"/>
              </a:rPr>
              <a:t> lrk </a:t>
            </a:r>
            <a:r>
              <a:rPr lang="en-US" sz="7200" dirty="0" err="1" smtClean="0">
                <a:latin typeface="FMBindumathi"/>
              </a:rPr>
              <a:t>wfma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kekaod</a:t>
            </a:r>
            <a:r>
              <a:rPr lang="en-US" sz="7200" dirty="0" smtClean="0">
                <a:latin typeface="FMBindumathi"/>
              </a:rPr>
              <a:t> .</a:t>
            </a:r>
            <a:r>
              <a:rPr lang="en-US" sz="7200" dirty="0" err="1" smtClean="0">
                <a:latin typeface="FMBindumathi"/>
              </a:rPr>
              <a:t>ek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wfma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wïud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lshkjd</a:t>
            </a:r>
            <a:r>
              <a:rPr lang="en-US" sz="7200" dirty="0" smtClean="0">
                <a:latin typeface="FMBindumathi"/>
              </a:rPr>
              <a:t> —</a:t>
            </a:r>
            <a:r>
              <a:rPr lang="en-US" sz="7200" dirty="0" err="1" smtClean="0">
                <a:latin typeface="FMBindumathi"/>
              </a:rPr>
              <a:t>n,mka</a:t>
            </a:r>
            <a:r>
              <a:rPr lang="en-US" sz="7200" dirty="0" smtClean="0">
                <a:latin typeface="FMBindumathi"/>
              </a:rPr>
              <a:t> &lt;</a:t>
            </a:r>
            <a:r>
              <a:rPr lang="en-US" sz="7200" dirty="0" err="1" smtClean="0">
                <a:latin typeface="FMBindumathi"/>
              </a:rPr>
              <a:t>ufhda</a:t>
            </a:r>
            <a:r>
              <a:rPr lang="en-US" sz="7200" dirty="0" smtClean="0">
                <a:latin typeface="FMBindumathi"/>
              </a:rPr>
              <a:t> Tnf.a </a:t>
            </a:r>
            <a:r>
              <a:rPr lang="en-US" sz="7200" dirty="0" err="1" smtClean="0">
                <a:latin typeface="FMBindumathi"/>
              </a:rPr>
              <a:t>kekaod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Tlafldu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bvï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ál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Tn,df</a:t>
            </a:r>
            <a:r>
              <a:rPr lang="en-US" sz="7200" dirty="0" smtClean="0">
                <a:latin typeface="FMBindumathi"/>
              </a:rPr>
              <a:t>. </a:t>
            </a:r>
            <a:r>
              <a:rPr lang="en-US" sz="7200" dirty="0" err="1" smtClean="0">
                <a:latin typeface="FMBindumathi"/>
              </a:rPr>
              <a:t>iShdf.ka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thdg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mjr.;a;d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lsh</a:t>
            </a:r>
            <a:r>
              <a:rPr lang="en-US" sz="7200" dirty="0" smtClean="0">
                <a:latin typeface="FMBindumathi"/>
              </a:rPr>
              <a:t>,˜ </a:t>
            </a:r>
            <a:r>
              <a:rPr lang="en-US" sz="7200" dirty="0" err="1" smtClean="0">
                <a:latin typeface="FMBindumathi"/>
              </a:rPr>
              <a:t>b;ska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wms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ys;kak</a:t>
            </a:r>
            <a:r>
              <a:rPr lang="en-US" sz="7200" dirty="0" smtClean="0">
                <a:latin typeface="FMBindumathi"/>
              </a:rPr>
              <a:t> .</a:t>
            </a:r>
            <a:r>
              <a:rPr lang="en-US" sz="7200" dirty="0" err="1" smtClean="0">
                <a:latin typeface="FMBindumathi"/>
              </a:rPr>
              <a:t>kakj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wfma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kekaod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yskaod</a:t>
            </a:r>
            <a:r>
              <a:rPr lang="en-US" sz="7200" dirty="0" smtClean="0">
                <a:latin typeface="FMBindumathi"/>
              </a:rPr>
              <a:t> ;</a:t>
            </a:r>
            <a:r>
              <a:rPr lang="en-US" sz="7200" dirty="0" err="1" smtClean="0">
                <a:latin typeface="FMBindumathi"/>
              </a:rPr>
              <a:t>uhs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lsh</a:t>
            </a:r>
            <a:r>
              <a:rPr lang="en-US" sz="7200" dirty="0" smtClean="0">
                <a:latin typeface="FMBindumathi"/>
              </a:rPr>
              <a:t>, </a:t>
            </a:r>
            <a:r>
              <a:rPr lang="en-US" sz="7200" dirty="0" err="1" smtClean="0">
                <a:latin typeface="FMBindumathi"/>
              </a:rPr>
              <a:t>wms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ÿmam;a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fj,d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bkafka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b;ska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wms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kekaog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ffjr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lrkak</a:t>
            </a:r>
            <a:r>
              <a:rPr lang="en-US" sz="7200" dirty="0" smtClean="0">
                <a:latin typeface="FMBindumathi"/>
              </a:rPr>
              <a:t> .</a:t>
            </a:r>
            <a:r>
              <a:rPr lang="en-US" sz="7200" dirty="0" err="1" smtClean="0">
                <a:latin typeface="FMBindumathi"/>
              </a:rPr>
              <a:t>kakjd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yenhs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wfma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m,a,sfha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ux.,Hhg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kekaod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wfma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f.or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tkjd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wïud</a:t>
            </a:r>
            <a:r>
              <a:rPr lang="en-US" sz="7200" dirty="0" smtClean="0">
                <a:latin typeface="FMBindumathi"/>
              </a:rPr>
              <a:t> .</a:t>
            </a:r>
            <a:r>
              <a:rPr lang="en-US" sz="7200" dirty="0" err="1" smtClean="0">
                <a:latin typeface="FMBindumathi"/>
              </a:rPr>
              <a:t>sys,a</a:t>
            </a:r>
            <a:r>
              <a:rPr lang="en-US" sz="7200" dirty="0" smtClean="0">
                <a:latin typeface="FMBindumathi"/>
              </a:rPr>
              <a:t>, </a:t>
            </a:r>
            <a:r>
              <a:rPr lang="en-US" sz="7200" dirty="0" err="1" smtClean="0">
                <a:latin typeface="FMBindumathi"/>
              </a:rPr>
              <a:t>kekaodj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wdorfhka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nod.kakjd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wms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n,kjd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fudlo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fï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krl</a:t>
            </a:r>
            <a:r>
              <a:rPr lang="en-US" sz="7200" dirty="0" smtClean="0">
                <a:latin typeface="FMBindumathi"/>
              </a:rPr>
              <a:t> .</a:t>
            </a:r>
            <a:r>
              <a:rPr lang="en-US" sz="7200" dirty="0" err="1" smtClean="0">
                <a:latin typeface="FMBindumathi"/>
              </a:rPr>
              <a:t>Eksg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wfma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wïud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worh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lrkafka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lsh</a:t>
            </a:r>
            <a:r>
              <a:rPr lang="en-US" sz="7200" dirty="0" smtClean="0">
                <a:latin typeface="FMBindumathi"/>
              </a:rPr>
              <a:t>, ^</a:t>
            </a:r>
            <a:r>
              <a:rPr lang="en-US" sz="7200" dirty="0" err="1" smtClean="0">
                <a:latin typeface="FMBindumathi"/>
              </a:rPr>
              <a:t>wïuuhs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lsõfõ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krlhs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lsh</a:t>
            </a:r>
            <a:r>
              <a:rPr lang="en-US" sz="7200" dirty="0" smtClean="0">
                <a:latin typeface="FMBindumathi"/>
              </a:rPr>
              <a:t>,&amp;</a:t>
            </a:r>
          </a:p>
          <a:p>
            <a:pPr>
              <a:buNone/>
            </a:pPr>
            <a:r>
              <a:rPr lang="en-US" sz="7200" dirty="0" smtClean="0">
                <a:latin typeface="FMBindumathi"/>
              </a:rPr>
              <a:t> 	</a:t>
            </a:r>
            <a:r>
              <a:rPr lang="en-US" sz="7200" dirty="0" err="1" smtClean="0">
                <a:latin typeface="FMBindumathi"/>
              </a:rPr>
              <a:t>b;ska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wms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fmdäld,fhau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mqreÿ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fjkjd</a:t>
            </a:r>
            <a:r>
              <a:rPr lang="en-US" sz="7200" dirty="0" smtClean="0">
                <a:latin typeface="FMBindumathi"/>
              </a:rPr>
              <a:t> /</a:t>
            </a:r>
            <a:r>
              <a:rPr lang="en-US" sz="7200" dirty="0" err="1" smtClean="0">
                <a:latin typeface="FMBindumathi"/>
              </a:rPr>
              <a:t>já,a,g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fldfyduo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kekaodf.a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uQKg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wms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wdofrhs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yenehs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kekaod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ke;s</a:t>
            </a:r>
            <a:r>
              <a:rPr lang="en-US" sz="7200" dirty="0" smtClean="0">
                <a:latin typeface="FMBindumathi"/>
              </a:rPr>
              <a:t> ;</a:t>
            </a:r>
            <a:r>
              <a:rPr lang="en-US" sz="7200" dirty="0" err="1" smtClean="0">
                <a:latin typeface="FMBindumathi"/>
              </a:rPr>
              <a:t>ek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wms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ffjr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lrkjd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WkaoEg</a:t>
            </a:r>
            <a:endParaRPr lang="en-US" sz="7200" dirty="0" smtClean="0">
              <a:latin typeface="FMBindumathi"/>
            </a:endParaRPr>
          </a:p>
          <a:p>
            <a:pPr>
              <a:buNone/>
            </a:pPr>
            <a:r>
              <a:rPr lang="en-US" sz="7200" dirty="0" smtClean="0">
                <a:latin typeface="FMBindumathi"/>
              </a:rPr>
              <a:t> 	</a:t>
            </a:r>
            <a:r>
              <a:rPr lang="en-US" sz="7200" dirty="0" err="1" smtClean="0">
                <a:latin typeface="FMBindumathi"/>
              </a:rPr>
              <a:t>yenhs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wfma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wïud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kekaod</a:t>
            </a:r>
            <a:r>
              <a:rPr lang="en-US" sz="7200" dirty="0" smtClean="0">
                <a:latin typeface="FMBindumathi"/>
              </a:rPr>
              <a:t> .</a:t>
            </a:r>
            <a:r>
              <a:rPr lang="en-US" sz="7200" dirty="0" err="1" smtClean="0">
                <a:latin typeface="FMBindumathi"/>
              </a:rPr>
              <a:t>ek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jerÈ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lsh</a:t>
            </a:r>
            <a:r>
              <a:rPr lang="en-US" sz="7200" dirty="0" smtClean="0">
                <a:latin typeface="FMBindumathi"/>
              </a:rPr>
              <a:t>, </a:t>
            </a:r>
            <a:r>
              <a:rPr lang="en-US" sz="7200" dirty="0" err="1" smtClean="0">
                <a:latin typeface="FMBindumathi"/>
              </a:rPr>
              <a:t>kekaodj</a:t>
            </a:r>
            <a:r>
              <a:rPr lang="en-US" sz="7200" dirty="0" smtClean="0">
                <a:latin typeface="FMBindumathi"/>
              </a:rPr>
              <a:t> f.org </a:t>
            </a:r>
            <a:r>
              <a:rPr lang="en-US" sz="7200" dirty="0" err="1" smtClean="0">
                <a:latin typeface="FMBindumathi"/>
              </a:rPr>
              <a:t>f.kakkafk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ke;akï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wmsg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fufyu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ys;kak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mqreÿfjkafk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kE</a:t>
            </a:r>
            <a:endParaRPr lang="en-US" sz="7200" dirty="0" smtClean="0">
              <a:latin typeface="FMBindumathi"/>
            </a:endParaRPr>
          </a:p>
          <a:p>
            <a:pPr>
              <a:buNone/>
            </a:pPr>
            <a:r>
              <a:rPr lang="en-US" sz="7200" dirty="0" smtClean="0">
                <a:latin typeface="FMBindumathi"/>
              </a:rPr>
              <a:t> 	</a:t>
            </a:r>
            <a:r>
              <a:rPr lang="en-US" sz="7200" dirty="0" err="1" smtClean="0">
                <a:latin typeface="FMBindumathi"/>
              </a:rPr>
              <a:t>b;ska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wms</a:t>
            </a:r>
            <a:r>
              <a:rPr lang="en-US" sz="7200" dirty="0" smtClean="0">
                <a:latin typeface="FMBindumathi"/>
              </a:rPr>
              <a:t> m&lt;</a:t>
            </a:r>
            <a:r>
              <a:rPr lang="en-US" sz="7200" dirty="0" err="1" smtClean="0">
                <a:latin typeface="FMBindumathi"/>
              </a:rPr>
              <a:t>uqfldg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mqreÿfjkak</a:t>
            </a:r>
            <a:r>
              <a:rPr lang="en-US" sz="7200" dirty="0" smtClean="0">
                <a:latin typeface="FMBindumathi"/>
              </a:rPr>
              <a:t> ´k </a:t>
            </a:r>
            <a:r>
              <a:rPr lang="en-US" sz="7200" dirty="0" err="1" smtClean="0">
                <a:latin typeface="FMBindumathi"/>
              </a:rPr>
              <a:t>wfma</a:t>
            </a:r>
            <a:r>
              <a:rPr lang="en-US" sz="7200" dirty="0" smtClean="0">
                <a:latin typeface="FMBindumathi"/>
              </a:rPr>
              <a:t> f.org </a:t>
            </a:r>
            <a:r>
              <a:rPr lang="en-US" sz="7200" dirty="0" err="1" smtClean="0">
                <a:latin typeface="FMBindumathi"/>
              </a:rPr>
              <a:t>tk</a:t>
            </a:r>
            <a:r>
              <a:rPr lang="en-US" sz="7200" dirty="0" smtClean="0">
                <a:latin typeface="FMBindumathi"/>
              </a:rPr>
              <a:t> ,`.u </a:t>
            </a:r>
            <a:r>
              <a:rPr lang="en-US" sz="7200" dirty="0" err="1" smtClean="0">
                <a:latin typeface="FMBindumathi"/>
              </a:rPr>
              <a:t>kEoEhskaj</a:t>
            </a:r>
            <a:r>
              <a:rPr lang="en-US" sz="7200" dirty="0" smtClean="0">
                <a:latin typeface="FMBindumathi"/>
              </a:rPr>
              <a:t> "</a:t>
            </a:r>
            <a:r>
              <a:rPr lang="en-US" sz="7200" dirty="0" err="1" smtClean="0">
                <a:latin typeface="FMBindumathi"/>
              </a:rPr>
              <a:t>hd¨jka</a:t>
            </a:r>
            <a:r>
              <a:rPr lang="en-US" sz="7200" dirty="0" smtClean="0">
                <a:latin typeface="FMBindumathi"/>
              </a:rPr>
              <a:t> .</a:t>
            </a:r>
            <a:r>
              <a:rPr lang="en-US" sz="7200" dirty="0" err="1" smtClean="0">
                <a:latin typeface="FMBindumathi"/>
              </a:rPr>
              <a:t>ek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krl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fkdys;kak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tfyu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ysf;kj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kï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ta</a:t>
            </a:r>
            <a:r>
              <a:rPr lang="en-US" sz="7200" dirty="0" smtClean="0">
                <a:latin typeface="FMBindumathi"/>
              </a:rPr>
              <a:t> .</a:t>
            </a:r>
            <a:r>
              <a:rPr lang="en-US" sz="7200" dirty="0" err="1" smtClean="0">
                <a:latin typeface="FMBindumathi"/>
              </a:rPr>
              <a:t>ek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fkdlshd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th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foõuõg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Ndrfokak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t;fldg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foõuõ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wmsg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fmkak</a:t>
            </a:r>
            <a:r>
              <a:rPr lang="en-US" sz="7200" dirty="0" smtClean="0">
                <a:latin typeface="FMBindumathi"/>
              </a:rPr>
              <a:t>, </a:t>
            </a:r>
            <a:r>
              <a:rPr lang="en-US" sz="7200" dirty="0" err="1" smtClean="0">
                <a:latin typeface="FMBindumathi"/>
              </a:rPr>
              <a:t>foaù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wfma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kekaod</a:t>
            </a:r>
            <a:r>
              <a:rPr lang="en-US" sz="7200" dirty="0" smtClean="0">
                <a:latin typeface="FMBindumathi"/>
              </a:rPr>
              <a:t> $</a:t>
            </a:r>
            <a:r>
              <a:rPr lang="en-US" sz="7200" dirty="0" err="1" smtClean="0">
                <a:latin typeface="FMBindumathi"/>
              </a:rPr>
              <a:t>fyd`oo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krlo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lsh</a:t>
            </a:r>
            <a:r>
              <a:rPr lang="en-US" sz="7200" dirty="0" smtClean="0">
                <a:latin typeface="FMBindumathi"/>
              </a:rPr>
              <a:t>, "</a:t>
            </a:r>
            <a:r>
              <a:rPr lang="en-US" sz="7200" dirty="0" err="1" smtClean="0">
                <a:latin typeface="FMBindumathi"/>
              </a:rPr>
              <a:t>wehs</a:t>
            </a:r>
            <a:r>
              <a:rPr lang="en-US" sz="7200" dirty="0" smtClean="0">
                <a:latin typeface="FMBindumathi"/>
              </a:rPr>
              <a:t> </a:t>
            </a:r>
            <a:r>
              <a:rPr lang="en-US" sz="7200" dirty="0" err="1" smtClean="0">
                <a:latin typeface="FMBindumathi"/>
              </a:rPr>
              <a:t>foõuõ</a:t>
            </a:r>
            <a:r>
              <a:rPr lang="en-US" sz="72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7200" dirty="0" smtClean="0">
                <a:latin typeface="FMBindumathi"/>
              </a:rPr>
              <a:t> 	</a:t>
            </a:r>
            <a:r>
              <a:rPr lang="en-US" sz="8000" dirty="0" err="1" smtClean="0">
                <a:latin typeface="FMBindumathi"/>
              </a:rPr>
              <a:t>t;fldg</a:t>
            </a:r>
            <a:r>
              <a:rPr lang="en-US" sz="8000" dirty="0" smtClean="0">
                <a:latin typeface="FMBindumathi"/>
              </a:rPr>
              <a:t> </a:t>
            </a:r>
            <a:r>
              <a:rPr lang="en-US" sz="8000" dirty="0" err="1" smtClean="0">
                <a:latin typeface="FMBindumathi"/>
              </a:rPr>
              <a:t>wms</a:t>
            </a:r>
            <a:r>
              <a:rPr lang="en-US" sz="8000" dirty="0" smtClean="0">
                <a:latin typeface="FMBindumathi"/>
              </a:rPr>
              <a:t> </a:t>
            </a:r>
            <a:r>
              <a:rPr lang="en-US" sz="8000" dirty="0" err="1" smtClean="0">
                <a:latin typeface="FMBindumathi"/>
              </a:rPr>
              <a:t>hd¨j</a:t>
            </a:r>
            <a:r>
              <a:rPr lang="en-US" sz="8000" dirty="0" smtClean="0">
                <a:latin typeface="FMBindumathi"/>
              </a:rPr>
              <a:t> </a:t>
            </a:r>
            <a:r>
              <a:rPr lang="en-US" sz="8000" dirty="0" err="1" smtClean="0">
                <a:latin typeface="FMBindumathi"/>
              </a:rPr>
              <a:t>wfma</a:t>
            </a:r>
            <a:r>
              <a:rPr lang="en-US" sz="8000" dirty="0" smtClean="0">
                <a:latin typeface="FMBindumathi"/>
              </a:rPr>
              <a:t> f.org </a:t>
            </a:r>
            <a:r>
              <a:rPr lang="en-US" sz="8000" dirty="0" err="1" smtClean="0">
                <a:latin typeface="FMBindumathi"/>
              </a:rPr>
              <a:t>tk</a:t>
            </a:r>
            <a:r>
              <a:rPr lang="en-US" sz="8000" dirty="0" smtClean="0">
                <a:latin typeface="FMBindumathi"/>
              </a:rPr>
              <a:t> </a:t>
            </a:r>
            <a:r>
              <a:rPr lang="en-US" sz="8000" dirty="0" err="1" smtClean="0">
                <a:latin typeface="FMBindumathi"/>
              </a:rPr>
              <a:t>hd¨fjd</a:t>
            </a:r>
            <a:r>
              <a:rPr lang="en-US" sz="8000" dirty="0" smtClean="0">
                <a:latin typeface="FMBindumathi"/>
              </a:rPr>
              <a:t> $</a:t>
            </a:r>
            <a:r>
              <a:rPr lang="en-US" sz="8000" dirty="0" err="1" smtClean="0">
                <a:latin typeface="FMBindumathi"/>
              </a:rPr>
              <a:t>kEoEhs</a:t>
            </a:r>
            <a:r>
              <a:rPr lang="en-US" sz="8000" dirty="0" smtClean="0">
                <a:latin typeface="FMBindumathi"/>
              </a:rPr>
              <a:t> </a:t>
            </a:r>
            <a:r>
              <a:rPr lang="en-US" sz="8000" dirty="0" err="1" smtClean="0">
                <a:latin typeface="FMBindumathi"/>
              </a:rPr>
              <a:t>tlsl</a:t>
            </a:r>
            <a:r>
              <a:rPr lang="en-US" sz="8000" dirty="0" smtClean="0">
                <a:latin typeface="FMBindumathi"/>
              </a:rPr>
              <a:t> </a:t>
            </a:r>
            <a:r>
              <a:rPr lang="en-US" sz="8000" dirty="0" err="1" smtClean="0">
                <a:latin typeface="FMBindumathi"/>
              </a:rPr>
              <a:t>ys</a:t>
            </a:r>
            <a:r>
              <a:rPr lang="en-US" sz="8000" dirty="0" smtClean="0">
                <a:latin typeface="FMBindumathi"/>
              </a:rPr>
              <a:t>; </a:t>
            </a:r>
            <a:r>
              <a:rPr lang="en-US" sz="8000" dirty="0" err="1" smtClean="0">
                <a:latin typeface="FMBindumathi"/>
              </a:rPr>
              <a:t>háka</a:t>
            </a:r>
            <a:r>
              <a:rPr lang="en-US" sz="8000" dirty="0" smtClean="0">
                <a:latin typeface="FMBindumathi"/>
              </a:rPr>
              <a:t> </a:t>
            </a:r>
            <a:r>
              <a:rPr lang="en-US" sz="8000" dirty="0" err="1" smtClean="0">
                <a:latin typeface="FMBindumathi"/>
              </a:rPr>
              <a:t>iy</a:t>
            </a:r>
            <a:r>
              <a:rPr lang="en-US" sz="8000" dirty="0" smtClean="0">
                <a:latin typeface="FMBindumathi"/>
              </a:rPr>
              <a:t> </a:t>
            </a:r>
            <a:r>
              <a:rPr lang="en-US" sz="8000" dirty="0" err="1" smtClean="0">
                <a:latin typeface="FMBindumathi"/>
              </a:rPr>
              <a:t>wef.ka</a:t>
            </a:r>
            <a:r>
              <a:rPr lang="en-US" sz="8000" dirty="0" smtClean="0">
                <a:latin typeface="FMBindumathi"/>
              </a:rPr>
              <a:t> </a:t>
            </a:r>
            <a:r>
              <a:rPr lang="en-US" sz="8000" dirty="0" err="1" smtClean="0">
                <a:latin typeface="FMBindumathi"/>
              </a:rPr>
              <a:t>fyd`ogu</a:t>
            </a:r>
            <a:r>
              <a:rPr lang="en-US" sz="8000" dirty="0" smtClean="0">
                <a:latin typeface="FMBindumathi"/>
              </a:rPr>
              <a:t> </a:t>
            </a:r>
            <a:r>
              <a:rPr lang="en-US" sz="8000" dirty="0" err="1" smtClean="0">
                <a:latin typeface="FMBindumathi"/>
              </a:rPr>
              <a:t>wdorh</a:t>
            </a:r>
            <a:r>
              <a:rPr lang="en-US" sz="8000" dirty="0" smtClean="0">
                <a:latin typeface="FMBindumathi"/>
              </a:rPr>
              <a:t> </a:t>
            </a:r>
            <a:r>
              <a:rPr lang="en-US" sz="8000" dirty="0" err="1" smtClean="0">
                <a:latin typeface="FMBindumathi"/>
              </a:rPr>
              <a:t>w;aú`Èkak</a:t>
            </a:r>
            <a:r>
              <a:rPr lang="en-US" sz="8000" dirty="0" smtClean="0">
                <a:latin typeface="FMBindumathi"/>
              </a:rPr>
              <a:t> </a:t>
            </a:r>
            <a:r>
              <a:rPr lang="en-US" sz="8000" dirty="0" err="1" smtClean="0">
                <a:latin typeface="FMBindumathi"/>
              </a:rPr>
              <a:t>mgka</a:t>
            </a:r>
            <a:r>
              <a:rPr lang="en-US" sz="8000" dirty="0" smtClean="0">
                <a:latin typeface="FMBindumathi"/>
              </a:rPr>
              <a:t> .</a:t>
            </a:r>
            <a:r>
              <a:rPr lang="en-US" sz="8000" dirty="0" err="1" smtClean="0">
                <a:latin typeface="FMBindumathi"/>
              </a:rPr>
              <a:t>kakjd</a:t>
            </a:r>
            <a:endParaRPr lang="en-US" sz="8000" dirty="0">
              <a:latin typeface="FMBindumathi" pitchFamily="2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FMBindumathi" pitchFamily="2" charset="0"/>
              </a:rPr>
              <a:t>wms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wehs</a:t>
            </a:r>
            <a:r>
              <a:rPr lang="en-US" dirty="0" smtClean="0">
                <a:latin typeface="FMBindumathi" pitchFamily="2" charset="0"/>
              </a:rPr>
              <a:t> ´</a:t>
            </a:r>
            <a:r>
              <a:rPr lang="en-US" dirty="0" err="1" smtClean="0">
                <a:latin typeface="FMBindumathi" pitchFamily="2" charset="0"/>
              </a:rPr>
              <a:t>kEjg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jvd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úfõpkhg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mqreÿfj,d</a:t>
            </a:r>
            <a:r>
              <a:rPr lang="en-US" dirty="0" smtClean="0">
                <a:latin typeface="FMBindumathi" pitchFamily="2" charset="0"/>
              </a:rPr>
              <a:t> ;</a:t>
            </a:r>
            <a:r>
              <a:rPr lang="en-US" dirty="0" err="1" smtClean="0">
                <a:latin typeface="FMBindumathi" pitchFamily="2" charset="0"/>
              </a:rPr>
              <a:t>sfhkafka</a:t>
            </a:r>
            <a:r>
              <a:rPr lang="en-US" dirty="0" smtClean="0">
                <a:latin typeface="FMBindumathi"/>
              </a:rPr>
              <a:t>@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  <a:r>
              <a:rPr lang="en-US" sz="2200" dirty="0" err="1" smtClean="0">
                <a:latin typeface="FMBindumathi" pitchFamily="2" charset="0"/>
              </a:rPr>
              <a:t>n,kak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tl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ojila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wfma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w,a,mq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f.or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kekaod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wfma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wïug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lshkjd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fkdfka</a:t>
            </a:r>
            <a:r>
              <a:rPr lang="en-US" sz="2200" dirty="0" smtClean="0">
                <a:latin typeface="FMBindumathi" pitchFamily="2" charset="0"/>
              </a:rPr>
              <a:t> wo </a:t>
            </a:r>
            <a:r>
              <a:rPr lang="en-US" sz="2200" dirty="0" err="1" smtClean="0">
                <a:latin typeface="FMBindumathi" pitchFamily="2" charset="0"/>
              </a:rPr>
              <a:t>wr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ì;a;r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fldgqfõ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ì;a;r</a:t>
            </a:r>
            <a:r>
              <a:rPr lang="en-US" sz="2200" dirty="0" smtClean="0">
                <a:latin typeface="FMBindumathi" pitchFamily="2" charset="0"/>
              </a:rPr>
              <a:t> 10la ;</a:t>
            </a:r>
            <a:r>
              <a:rPr lang="en-US" sz="2200" dirty="0" err="1" smtClean="0">
                <a:latin typeface="FMBindumathi" pitchFamily="2" charset="0"/>
              </a:rPr>
              <a:t>sfhkj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fkao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lsh,</a:t>
            </a:r>
            <a:r>
              <a:rPr lang="en-US" sz="2200" dirty="0" err="1" smtClean="0">
                <a:latin typeface="FMBindumathi"/>
              </a:rPr>
              <a:t>@yenehs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wïuj;a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kekaoj;a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ì;a;r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fldgqjg</a:t>
            </a:r>
            <a:r>
              <a:rPr lang="en-US" sz="2200" dirty="0" smtClean="0">
                <a:latin typeface="FMBindumathi"/>
              </a:rPr>
              <a:t> .</a:t>
            </a:r>
            <a:r>
              <a:rPr lang="en-US" sz="2200" dirty="0" err="1" smtClean="0">
                <a:latin typeface="FMBindumathi"/>
              </a:rPr>
              <a:t>sfha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kE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mqÿuhg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wïud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ì;a;r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fldgqjg</a:t>
            </a:r>
            <a:r>
              <a:rPr lang="en-US" sz="2200" dirty="0" smtClean="0">
                <a:latin typeface="FMBindumathi"/>
              </a:rPr>
              <a:t> .</a:t>
            </a:r>
            <a:r>
              <a:rPr lang="en-US" sz="2200" dirty="0" err="1" smtClean="0">
                <a:latin typeface="FMBindumathi"/>
              </a:rPr>
              <a:t>shdu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ì;a;r</a:t>
            </a:r>
            <a:r>
              <a:rPr lang="en-US" sz="2200" dirty="0" smtClean="0">
                <a:latin typeface="FMBindumathi"/>
              </a:rPr>
              <a:t> 10la ;</a:t>
            </a:r>
            <a:r>
              <a:rPr lang="en-US" sz="2200" dirty="0" err="1" smtClean="0">
                <a:latin typeface="FMBindumathi"/>
              </a:rPr>
              <a:t>sfhkjd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fldfyduo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kekaod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ì;a;r</a:t>
            </a:r>
            <a:r>
              <a:rPr lang="en-US" sz="2200" dirty="0" smtClean="0">
                <a:latin typeface="FMBindumathi"/>
              </a:rPr>
              <a:t> .</a:t>
            </a:r>
            <a:r>
              <a:rPr lang="en-US" sz="2200" dirty="0" err="1" smtClean="0">
                <a:latin typeface="FMBindumathi"/>
              </a:rPr>
              <a:t>ek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yßhgu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lsõfõ</a:t>
            </a:r>
            <a:r>
              <a:rPr lang="en-US" sz="22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2200" dirty="0" smtClean="0">
                <a:latin typeface="FMBindumathi"/>
              </a:rPr>
              <a:t>	</a:t>
            </a:r>
            <a:r>
              <a:rPr lang="en-US" sz="2200" dirty="0" err="1" smtClean="0">
                <a:latin typeface="FMBindumathi"/>
              </a:rPr>
              <a:t>kekaod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thdf.a</a:t>
            </a:r>
            <a:r>
              <a:rPr lang="en-US" sz="2200" dirty="0" smtClean="0">
                <a:latin typeface="FMBindumathi"/>
              </a:rPr>
              <a:t> l=</a:t>
            </a:r>
            <a:r>
              <a:rPr lang="en-US" sz="2200" dirty="0" err="1" smtClean="0">
                <a:latin typeface="FMBindumathi"/>
              </a:rPr>
              <a:t>iaisfha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oj,a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wdydrh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i`oyd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m,d</a:t>
            </a:r>
            <a:r>
              <a:rPr lang="en-US" sz="2200" dirty="0" smtClean="0">
                <a:latin typeface="FMBindumathi"/>
              </a:rPr>
              <a:t> lm </a:t>
            </a:r>
            <a:r>
              <a:rPr lang="en-US" sz="2200" dirty="0" err="1" smtClean="0">
                <a:latin typeface="FMBindumathi"/>
              </a:rPr>
              <a:t>lm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ysáhg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lk</a:t>
            </a:r>
            <a:r>
              <a:rPr lang="en-US" sz="2200" dirty="0" smtClean="0">
                <a:latin typeface="FMBindumathi"/>
              </a:rPr>
              <a:t> ;</a:t>
            </a:r>
            <a:r>
              <a:rPr lang="en-US" sz="2200" dirty="0" err="1" smtClean="0">
                <a:latin typeface="FMBindumathi"/>
              </a:rPr>
              <a:t>sfhkafka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wfma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f.a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me;af;a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thd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yeu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lsls,shla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ì;a;r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ouoaÈu</a:t>
            </a:r>
            <a:r>
              <a:rPr lang="en-US" sz="2200" dirty="0" smtClean="0">
                <a:latin typeface="FMBindumathi"/>
              </a:rPr>
              <a:t> —fllr.kjd˜ </a:t>
            </a:r>
            <a:r>
              <a:rPr lang="en-US" sz="2200" dirty="0" err="1" smtClean="0">
                <a:latin typeface="FMBindumathi"/>
              </a:rPr>
              <a:t>fï</a:t>
            </a:r>
            <a:r>
              <a:rPr lang="en-US" sz="2200" dirty="0" smtClean="0">
                <a:latin typeface="FMBindumathi"/>
              </a:rPr>
              <a:t> fllr.dk </a:t>
            </a:r>
            <a:r>
              <a:rPr lang="en-US" sz="2200" dirty="0" err="1" smtClean="0">
                <a:latin typeface="FMBindumathi"/>
              </a:rPr>
              <a:t>tl</a:t>
            </a:r>
            <a:r>
              <a:rPr lang="en-US" sz="2200" dirty="0" smtClean="0">
                <a:latin typeface="FMBindumathi"/>
              </a:rPr>
              <a:t> .</a:t>
            </a:r>
            <a:r>
              <a:rPr lang="en-US" sz="2200" dirty="0" err="1" smtClean="0">
                <a:latin typeface="FMBindumathi"/>
              </a:rPr>
              <a:t>kka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flrejd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yßhgu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ryia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f;dr</a:t>
            </a:r>
            <a:r>
              <a:rPr lang="en-US" sz="2200" dirty="0" smtClean="0">
                <a:latin typeface="FMBindumathi"/>
              </a:rPr>
              <a:t>;=re </a:t>
            </a:r>
            <a:r>
              <a:rPr lang="en-US" sz="2200" dirty="0" err="1" smtClean="0">
                <a:latin typeface="FMBindumathi"/>
              </a:rPr>
              <a:t>fydhk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pkaÈldjla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smtClean="0"/>
              <a:t>(Spy </a:t>
            </a:r>
            <a:r>
              <a:rPr lang="en-US" sz="2200" dirty="0" err="1" smtClean="0"/>
              <a:t>Sattelite</a:t>
            </a:r>
            <a:r>
              <a:rPr lang="en-US" sz="2200" dirty="0" smtClean="0"/>
              <a:t>) </a:t>
            </a:r>
            <a:r>
              <a:rPr lang="en-US" sz="2200" dirty="0" err="1" smtClean="0">
                <a:latin typeface="FMBindumathi" pitchFamily="2" charset="0"/>
              </a:rPr>
              <a:t>jf.a</a:t>
            </a:r>
            <a:endParaRPr lang="en-US" sz="22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200" dirty="0" smtClean="0">
                <a:latin typeface="FMBindumathi" pitchFamily="2" charset="0"/>
              </a:rPr>
              <a:t> 	</a:t>
            </a:r>
            <a:r>
              <a:rPr lang="en-US" sz="2200" dirty="0" err="1" smtClean="0">
                <a:latin typeface="FMBindumathi" pitchFamily="2" charset="0"/>
              </a:rPr>
              <a:t>kekaod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ì;a;r</a:t>
            </a:r>
            <a:r>
              <a:rPr lang="en-US" sz="2200" dirty="0" smtClean="0">
                <a:latin typeface="FMBindumathi" pitchFamily="2" charset="0"/>
              </a:rPr>
              <a:t> .</a:t>
            </a:r>
            <a:r>
              <a:rPr lang="en-US" sz="2200" dirty="0" err="1" smtClean="0">
                <a:latin typeface="FMBindumathi" pitchFamily="2" charset="0"/>
              </a:rPr>
              <a:t>dk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lsõjd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kekaodf.a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ifydaor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fm%auh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yq`.dla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fyd`ohs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yenehs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kekaodf.a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krl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mgka</a:t>
            </a:r>
            <a:r>
              <a:rPr lang="en-US" sz="2200" dirty="0" smtClean="0">
                <a:latin typeface="FMBindumathi" pitchFamily="2" charset="0"/>
              </a:rPr>
              <a:t> .</a:t>
            </a:r>
            <a:r>
              <a:rPr lang="en-US" sz="2200" dirty="0" err="1" smtClean="0">
                <a:latin typeface="FMBindumathi" pitchFamily="2" charset="0"/>
              </a:rPr>
              <a:t>kafk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thska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miafia</a:t>
            </a:r>
            <a:endParaRPr lang="en-US" sz="22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200" dirty="0" smtClean="0">
                <a:latin typeface="FMBindumathi" pitchFamily="2" charset="0"/>
              </a:rPr>
              <a:t> 	</a:t>
            </a:r>
            <a:r>
              <a:rPr lang="en-US" sz="2200" dirty="0" err="1" smtClean="0">
                <a:latin typeface="FMBindumathi" pitchFamily="2" charset="0"/>
              </a:rPr>
              <a:t>kekaod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wfma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f.or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wdodhï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smtClean="0">
                <a:latin typeface="FMBindumathi"/>
              </a:rPr>
              <a:t>$</a:t>
            </a:r>
            <a:r>
              <a:rPr lang="en-US" sz="2200" dirty="0" err="1" smtClean="0">
                <a:latin typeface="FMBindumathi" pitchFamily="2" charset="0"/>
              </a:rPr>
              <a:t>úhoï</a:t>
            </a:r>
            <a:r>
              <a:rPr lang="en-US" sz="2200" dirty="0" smtClean="0">
                <a:latin typeface="FMBindumathi" pitchFamily="2" charset="0"/>
              </a:rPr>
              <a:t> ±ka </a:t>
            </a:r>
            <a:r>
              <a:rPr lang="en-US" sz="2200" dirty="0" err="1" smtClean="0">
                <a:latin typeface="FMBindumathi" pitchFamily="2" charset="0"/>
              </a:rPr>
              <a:t>fydhkak</a:t>
            </a:r>
            <a:r>
              <a:rPr lang="en-US" sz="2200" dirty="0" smtClean="0">
                <a:latin typeface="FMBindumathi" pitchFamily="2" charset="0"/>
              </a:rPr>
              <a:t> .</a:t>
            </a:r>
            <a:r>
              <a:rPr lang="en-US" sz="2200" dirty="0" err="1" smtClean="0">
                <a:latin typeface="FMBindumathi" pitchFamily="2" charset="0"/>
              </a:rPr>
              <a:t>kakjd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kekaod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ys;kjd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ojig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ì;a;r</a:t>
            </a:r>
            <a:r>
              <a:rPr lang="en-US" sz="2200" dirty="0" smtClean="0">
                <a:latin typeface="FMBindumathi" pitchFamily="2" charset="0"/>
              </a:rPr>
              <a:t> 10 </a:t>
            </a:r>
            <a:r>
              <a:rPr lang="en-US" sz="2200" dirty="0" smtClean="0">
                <a:latin typeface="FMBindumathi"/>
              </a:rPr>
              <a:t>"</a:t>
            </a:r>
            <a:r>
              <a:rPr lang="en-US" sz="2200" dirty="0" err="1" smtClean="0">
                <a:latin typeface="FMBindumathi" pitchFamily="2" charset="0"/>
              </a:rPr>
              <a:t>udihg</a:t>
            </a:r>
            <a:r>
              <a:rPr lang="en-US" sz="2200" dirty="0" smtClean="0">
                <a:latin typeface="FMBindumathi" pitchFamily="2" charset="0"/>
              </a:rPr>
              <a:t> 300 </a:t>
            </a:r>
            <a:r>
              <a:rPr lang="en-US" sz="2200" dirty="0" smtClean="0">
                <a:latin typeface="FMBindumathi"/>
              </a:rPr>
              <a:t>"</a:t>
            </a:r>
            <a:r>
              <a:rPr lang="en-US" sz="2200" dirty="0" err="1" smtClean="0">
                <a:latin typeface="FMBindumathi" pitchFamily="2" charset="0"/>
              </a:rPr>
              <a:t>tl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ì;a;rhla</a:t>
            </a:r>
            <a:r>
              <a:rPr lang="en-US" sz="2200" dirty="0" smtClean="0">
                <a:latin typeface="FMBindumathi" pitchFamily="2" charset="0"/>
              </a:rPr>
              <a:t> re10la </a:t>
            </a:r>
            <a:r>
              <a:rPr lang="en-US" sz="2200" dirty="0" err="1" smtClean="0">
                <a:latin typeface="FMBindumathi" pitchFamily="2" charset="0"/>
              </a:rPr>
              <a:t>tfyukï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wfma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udisl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wdodhu</a:t>
            </a:r>
            <a:r>
              <a:rPr lang="en-US" sz="2200" dirty="0" smtClean="0">
                <a:latin typeface="FMBindumathi" pitchFamily="2" charset="0"/>
              </a:rPr>
              <a:t> re3000 </a:t>
            </a:r>
            <a:r>
              <a:rPr lang="en-US" sz="2200" dirty="0" err="1" smtClean="0">
                <a:latin typeface="FMBindumathi" pitchFamily="2" charset="0"/>
              </a:rPr>
              <a:t>lsh</a:t>
            </a:r>
            <a:r>
              <a:rPr lang="en-US" sz="2200" dirty="0" smtClean="0">
                <a:latin typeface="FMBindumathi" pitchFamily="2" charset="0"/>
              </a:rPr>
              <a:t>, </a:t>
            </a:r>
            <a:r>
              <a:rPr lang="en-US" sz="2200" dirty="0" err="1" smtClean="0">
                <a:latin typeface="FMBindumathi" pitchFamily="2" charset="0"/>
              </a:rPr>
              <a:t>Bgmiafia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kekaod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olskjd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wfma</a:t>
            </a:r>
            <a:r>
              <a:rPr lang="en-US" sz="2200" dirty="0" smtClean="0">
                <a:latin typeface="FMBindumathi" pitchFamily="2" charset="0"/>
              </a:rPr>
              <a:t> f.org </a:t>
            </a:r>
            <a:r>
              <a:rPr lang="en-US" sz="2200" dirty="0" err="1" smtClean="0">
                <a:latin typeface="FMBindumathi" pitchFamily="2" charset="0"/>
              </a:rPr>
              <a:t>mqgq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smtClean="0"/>
              <a:t>Set </a:t>
            </a:r>
            <a:r>
              <a:rPr lang="en-US" sz="2200" dirty="0" err="1" smtClean="0">
                <a:latin typeface="FMBindumathi" pitchFamily="2" charset="0"/>
              </a:rPr>
              <a:t>tlla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f.akjd</a:t>
            </a:r>
            <a:r>
              <a:rPr lang="en-US" sz="2200" dirty="0" smtClean="0">
                <a:latin typeface="FMBindumathi" pitchFamily="2" charset="0"/>
              </a:rPr>
              <a:t> re10000g </a:t>
            </a:r>
            <a:r>
              <a:rPr lang="en-US" sz="2200" dirty="0" err="1" smtClean="0">
                <a:latin typeface="FMBindumathi" pitchFamily="2" charset="0"/>
              </a:rPr>
              <a:t>kekaodg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ys;d.kak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nE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wms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fldfyduo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tal</a:t>
            </a:r>
            <a:r>
              <a:rPr lang="en-US" sz="2200" dirty="0" smtClean="0">
                <a:latin typeface="FMBindumathi" pitchFamily="2" charset="0"/>
              </a:rPr>
              <a:t> .;</a:t>
            </a:r>
            <a:r>
              <a:rPr lang="en-US" sz="2200" dirty="0" err="1" smtClean="0">
                <a:latin typeface="FMBindumathi" pitchFamily="2" charset="0"/>
              </a:rPr>
              <a:t>af;a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lsh</a:t>
            </a:r>
            <a:r>
              <a:rPr lang="en-US" sz="2200" dirty="0" smtClean="0">
                <a:latin typeface="FMBindumathi" pitchFamily="2" charset="0"/>
              </a:rPr>
              <a:t>, re7000 </a:t>
            </a:r>
            <a:r>
              <a:rPr lang="en-US" sz="2200" dirty="0" smtClean="0"/>
              <a:t>Short </a:t>
            </a:r>
            <a:r>
              <a:rPr lang="en-US" sz="2200" dirty="0" err="1" smtClean="0">
                <a:latin typeface="FMBindumathi" pitchFamily="2" charset="0"/>
              </a:rPr>
              <a:t>fka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b;ska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kekaod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uq</a:t>
            </a:r>
            <a:r>
              <a:rPr lang="en-US" sz="2200" dirty="0" smtClean="0">
                <a:latin typeface="FMBindumathi" pitchFamily="2" charset="0"/>
              </a:rPr>
              <a:t>¨ .</a:t>
            </a:r>
            <a:r>
              <a:rPr lang="en-US" sz="2200" dirty="0" err="1" smtClean="0">
                <a:latin typeface="FMBindumathi" pitchFamily="2" charset="0"/>
              </a:rPr>
              <a:t>fïu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m%pdrh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lrkjd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wms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fydre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lsh</a:t>
            </a:r>
            <a:r>
              <a:rPr lang="en-US" sz="2200" dirty="0" smtClean="0">
                <a:latin typeface="FMBindumathi" pitchFamily="2" charset="0"/>
              </a:rPr>
              <a:t>, </a:t>
            </a:r>
            <a:r>
              <a:rPr lang="en-US" sz="2200" dirty="0" err="1" smtClean="0">
                <a:latin typeface="FMBindumathi" pitchFamily="2" charset="0"/>
              </a:rPr>
              <a:t>wms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wfma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ifydaorhd</a:t>
            </a:r>
            <a:r>
              <a:rPr lang="en-US" sz="2200" dirty="0" smtClean="0">
                <a:latin typeface="FMBindumathi" pitchFamily="2" charset="0"/>
              </a:rPr>
              <a:t> .</a:t>
            </a:r>
            <a:r>
              <a:rPr lang="en-US" sz="2200" dirty="0" err="1" smtClean="0">
                <a:latin typeface="FMBindumathi" pitchFamily="2" charset="0"/>
              </a:rPr>
              <a:t>ek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Wkkaÿùu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fyd`ohs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yenehs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thd</a:t>
            </a:r>
            <a:r>
              <a:rPr lang="en-US" sz="2200" dirty="0" smtClean="0">
                <a:latin typeface="FMBindumathi" pitchFamily="2" charset="0"/>
              </a:rPr>
              <a:t> .</a:t>
            </a:r>
            <a:r>
              <a:rPr lang="en-US" sz="2200" dirty="0" err="1" smtClean="0">
                <a:latin typeface="FMBindumathi" pitchFamily="2" charset="0"/>
              </a:rPr>
              <a:t>ek</a:t>
            </a:r>
            <a:r>
              <a:rPr lang="en-US" sz="2200" dirty="0" smtClean="0">
                <a:latin typeface="FMBindumathi" pitchFamily="2" charset="0"/>
              </a:rPr>
              <a:t> ´</a:t>
            </a:r>
            <a:r>
              <a:rPr lang="en-US" sz="2200" dirty="0" err="1" smtClean="0">
                <a:latin typeface="FMBindumathi" pitchFamily="2" charset="0"/>
              </a:rPr>
              <a:t>kEjg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jvd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ks.ukj,g</a:t>
            </a:r>
            <a:r>
              <a:rPr lang="en-US" sz="2200" dirty="0" smtClean="0">
                <a:latin typeface="FMBindumathi" pitchFamily="2" charset="0"/>
              </a:rPr>
              <a:t> .</a:t>
            </a:r>
            <a:r>
              <a:rPr lang="en-US" sz="2200" dirty="0" err="1" smtClean="0">
                <a:latin typeface="FMBindumathi" pitchFamily="2" charset="0"/>
              </a:rPr>
              <a:t>sys,a</a:t>
            </a:r>
            <a:r>
              <a:rPr lang="en-US" sz="2200" dirty="0" smtClean="0">
                <a:latin typeface="FMBindumathi" pitchFamily="2" charset="0"/>
              </a:rPr>
              <a:t>, </a:t>
            </a:r>
            <a:r>
              <a:rPr lang="en-US" sz="2200" dirty="0" err="1" smtClean="0">
                <a:latin typeface="FMBindumathi" pitchFamily="2" charset="0"/>
              </a:rPr>
              <a:t>wfma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ysf;a</a:t>
            </a:r>
            <a:r>
              <a:rPr lang="en-US" sz="2200" dirty="0" smtClean="0">
                <a:latin typeface="FMBindumathi" pitchFamily="2" charset="0"/>
              </a:rPr>
              <a:t> ;</a:t>
            </a:r>
            <a:r>
              <a:rPr lang="en-US" sz="2200" dirty="0" err="1" smtClean="0">
                <a:latin typeface="FMBindumathi" pitchFamily="2" charset="0"/>
              </a:rPr>
              <a:t>sfhk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ikaf;daaIh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ke;slr.kafka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wehs</a:t>
            </a:r>
            <a:r>
              <a:rPr lang="en-US" sz="2200" dirty="0" smtClean="0">
                <a:latin typeface="FMBindumathi"/>
              </a:rPr>
              <a:t>@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smtClean="0">
                <a:latin typeface="FMBindumathi"/>
              </a:rPr>
              <a:t> </a:t>
            </a:r>
            <a:endParaRPr lang="en-US" sz="1600" dirty="0">
              <a:latin typeface="FMBindumathi" pitchFamily="2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FMBindumathi" pitchFamily="2" charset="0"/>
              </a:rPr>
              <a:t>wfma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wd.fï</a:t>
            </a:r>
            <a:r>
              <a:rPr lang="en-US" dirty="0" smtClean="0">
                <a:latin typeface="FMBindumathi" pitchFamily="2" charset="0"/>
              </a:rPr>
              <a:t> ;</a:t>
            </a:r>
            <a:r>
              <a:rPr lang="en-US" dirty="0" err="1" smtClean="0">
                <a:latin typeface="FMBindumathi" pitchFamily="2" charset="0"/>
              </a:rPr>
              <a:t>sfhk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m%Odk</a:t>
            </a:r>
            <a:r>
              <a:rPr lang="en-US" dirty="0" smtClean="0">
                <a:latin typeface="FMBindumathi" pitchFamily="2" charset="0"/>
              </a:rPr>
              <a:t> uQ,O¾u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latin typeface="FMBindumathi" pitchFamily="2" charset="0"/>
              </a:rPr>
              <a:t>1 </a:t>
            </a:r>
            <a:r>
              <a:rPr lang="en-US" sz="2000" dirty="0" err="1" smtClean="0">
                <a:latin typeface="FMBindumathi" pitchFamily="2" charset="0"/>
              </a:rPr>
              <a:t>wkqka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úksYAph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lsÍfuka</a:t>
            </a:r>
            <a:r>
              <a:rPr lang="en-US" sz="2000" dirty="0" smtClean="0">
                <a:latin typeface="FMBindumathi" pitchFamily="2" charset="0"/>
              </a:rPr>
              <a:t> je&lt;</a:t>
            </a:r>
            <a:r>
              <a:rPr lang="en-US" sz="2000" dirty="0" err="1" smtClean="0">
                <a:latin typeface="FMBindumathi" pitchFamily="2" charset="0"/>
              </a:rPr>
              <a:t>lSu</a:t>
            </a:r>
            <a:endParaRPr lang="en-US" sz="20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000" dirty="0" smtClean="0">
                <a:latin typeface="FMBindumathi" pitchFamily="2" charset="0"/>
              </a:rPr>
              <a:t>2 </a:t>
            </a:r>
            <a:r>
              <a:rPr lang="en-US" sz="2000" dirty="0" err="1" smtClean="0">
                <a:latin typeface="FMBindumathi" pitchFamily="2" charset="0"/>
              </a:rPr>
              <a:t>iudj</a:t>
            </a:r>
            <a:r>
              <a:rPr lang="en-US" sz="2000" dirty="0" smtClean="0">
                <a:latin typeface="FMBindumathi" pitchFamily="2" charset="0"/>
              </a:rPr>
              <a:t> §u</a:t>
            </a:r>
          </a:p>
          <a:p>
            <a:pPr>
              <a:buNone/>
            </a:pPr>
            <a:r>
              <a:rPr lang="en-US" sz="2000" dirty="0" smtClean="0">
                <a:latin typeface="FMBindumathi" pitchFamily="2" charset="0"/>
              </a:rPr>
              <a:t>3 ;</a:t>
            </a:r>
            <a:r>
              <a:rPr lang="en-US" sz="2000" dirty="0" err="1" smtClean="0">
                <a:latin typeface="FMBindumathi" pitchFamily="2" charset="0"/>
              </a:rPr>
              <a:t>uqkaf.a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yelshdjka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ÈhqKq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lsÍu</a:t>
            </a:r>
            <a:endParaRPr lang="en-US" sz="20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000" dirty="0" smtClean="0">
                <a:latin typeface="FMBindumathi" pitchFamily="2" charset="0"/>
              </a:rPr>
              <a:t>	</a:t>
            </a:r>
            <a:r>
              <a:rPr lang="en-US" sz="2000" dirty="0" err="1" smtClean="0">
                <a:latin typeface="FMBindumathi" pitchFamily="2" charset="0"/>
              </a:rPr>
              <a:t>wms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iudj</a:t>
            </a:r>
            <a:r>
              <a:rPr lang="en-US" sz="2000" dirty="0" smtClean="0">
                <a:latin typeface="FMBindumathi" pitchFamily="2" charset="0"/>
              </a:rPr>
              <a:t> §u </a:t>
            </a:r>
            <a:r>
              <a:rPr lang="en-US" sz="2000" dirty="0" err="1" smtClean="0">
                <a:latin typeface="FMBindumathi" pitchFamily="2" charset="0"/>
              </a:rPr>
              <a:t>okafka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ke;akï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wkqka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úksYAph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lr</a:t>
            </a:r>
            <a:r>
              <a:rPr lang="en-US" sz="2000" dirty="0" smtClean="0">
                <a:latin typeface="FMBindumathi" pitchFamily="2" charset="0"/>
              </a:rPr>
              <a:t>, ;</a:t>
            </a:r>
            <a:r>
              <a:rPr lang="en-US" sz="2000" dirty="0" err="1" smtClean="0">
                <a:latin typeface="FMBindumathi" pitchFamily="2" charset="0"/>
              </a:rPr>
              <a:t>uqkaf.a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uki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wkjYHh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úêhg</a:t>
            </a:r>
            <a:r>
              <a:rPr lang="en-US" sz="2000" dirty="0" smtClean="0">
                <a:latin typeface="FMBindumathi" pitchFamily="2" charset="0"/>
              </a:rPr>
              <a:t> nr </a:t>
            </a:r>
            <a:r>
              <a:rPr lang="en-US" sz="2000" dirty="0" err="1" smtClean="0">
                <a:latin typeface="FMBindumathi" pitchFamily="2" charset="0"/>
              </a:rPr>
              <a:t>lr.kakjd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smtClean="0"/>
              <a:t>(Mind Overload) </a:t>
            </a:r>
            <a:r>
              <a:rPr lang="en-US" sz="2000" dirty="0" err="1" smtClean="0">
                <a:latin typeface="FMBindumathi" pitchFamily="2" charset="0"/>
              </a:rPr>
              <a:t>ysf;a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ieye,a¨j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ke;ù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hkjd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t;fldg</a:t>
            </a:r>
            <a:r>
              <a:rPr lang="en-US" sz="2000" dirty="0" smtClean="0">
                <a:latin typeface="FMBindumathi" pitchFamily="2" charset="0"/>
              </a:rPr>
              <a:t> ;</a:t>
            </a:r>
            <a:r>
              <a:rPr lang="en-US" sz="2000" dirty="0" err="1" smtClean="0">
                <a:latin typeface="FMBindumathi" pitchFamily="2" charset="0"/>
              </a:rPr>
              <a:t>uqkag</a:t>
            </a:r>
            <a:r>
              <a:rPr lang="en-US" sz="2000" dirty="0" smtClean="0">
                <a:latin typeface="FMBindumathi" pitchFamily="2" charset="0"/>
              </a:rPr>
              <a:t> §, ;</a:t>
            </a:r>
            <a:r>
              <a:rPr lang="en-US" sz="2000" dirty="0" err="1" smtClean="0">
                <a:latin typeface="FMBindumathi" pitchFamily="2" charset="0"/>
              </a:rPr>
              <a:t>sfhk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yelshdj</a:t>
            </a:r>
            <a:r>
              <a:rPr lang="en-US" sz="2000" dirty="0" smtClean="0">
                <a:latin typeface="FMBindumathi" pitchFamily="2" charset="0"/>
              </a:rPr>
              <a:t> .</a:t>
            </a:r>
            <a:r>
              <a:rPr lang="en-US" sz="2000" dirty="0" err="1" smtClean="0">
                <a:latin typeface="FMBindumathi" pitchFamily="2" charset="0"/>
              </a:rPr>
              <a:t>ek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l,amkd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lrkak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smtClean="0">
                <a:latin typeface="FMBindumathi"/>
              </a:rPr>
              <a:t>"</a:t>
            </a:r>
            <a:r>
              <a:rPr lang="en-US" sz="2000" dirty="0" err="1" smtClean="0">
                <a:latin typeface="FMBindumathi" pitchFamily="2" charset="0"/>
              </a:rPr>
              <a:t>tal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jeäÈhqKq</a:t>
            </a:r>
            <a:r>
              <a:rPr lang="en-US" sz="2000" dirty="0" smtClean="0">
                <a:latin typeface="FMBindumathi" pitchFamily="2" charset="0"/>
              </a:rPr>
              <a:t> lr.kak </a:t>
            </a:r>
            <a:r>
              <a:rPr lang="en-US" sz="2000" dirty="0" err="1" smtClean="0">
                <a:latin typeface="FMBindumathi" pitchFamily="2" charset="0"/>
              </a:rPr>
              <a:t>neßjhkjd</a:t>
            </a:r>
            <a:r>
              <a:rPr lang="en-US" sz="2000" dirty="0" smtClean="0">
                <a:latin typeface="FMBindumathi" pitchFamily="2" charset="0"/>
              </a:rPr>
              <a:t> ;</a:t>
            </a:r>
            <a:r>
              <a:rPr lang="en-US" sz="2000" dirty="0" err="1" smtClean="0">
                <a:latin typeface="FMBindumathi" pitchFamily="2" charset="0"/>
              </a:rPr>
              <a:t>uqkaf.a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ikaf;daIh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ke</a:t>
            </a:r>
            <a:r>
              <a:rPr lang="en-US" sz="2000" dirty="0" smtClean="0">
                <a:latin typeface="FMBindumathi" pitchFamily="2" charset="0"/>
              </a:rPr>
              <a:t>;=j </a:t>
            </a:r>
            <a:r>
              <a:rPr lang="en-US" sz="2000" dirty="0" err="1" smtClean="0">
                <a:latin typeface="FMBindumathi" pitchFamily="2" charset="0"/>
              </a:rPr>
              <a:t>hkjd</a:t>
            </a:r>
            <a:r>
              <a:rPr lang="en-US" sz="2000" dirty="0" smtClean="0">
                <a:latin typeface="FMBindumathi" pitchFamily="2" charset="0"/>
              </a:rPr>
              <a:t> ;</a:t>
            </a:r>
            <a:r>
              <a:rPr lang="en-US" sz="2000" dirty="0" err="1" smtClean="0">
                <a:latin typeface="FMBindumathi" pitchFamily="2" charset="0"/>
              </a:rPr>
              <a:t>uqkaj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foúhkaf.ka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wE;afjkjd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smtClean="0">
                <a:latin typeface="FMBindumathi"/>
              </a:rPr>
              <a:t>"</a:t>
            </a:r>
            <a:r>
              <a:rPr lang="en-US" sz="2000" dirty="0" err="1" smtClean="0">
                <a:latin typeface="FMBindumathi" pitchFamily="2" charset="0"/>
              </a:rPr>
              <a:t>foúhka</a:t>
            </a:r>
            <a:r>
              <a:rPr lang="en-US" sz="2000" dirty="0" smtClean="0">
                <a:latin typeface="FMBindumathi" pitchFamily="2" charset="0"/>
              </a:rPr>
              <a:t> .</a:t>
            </a:r>
            <a:r>
              <a:rPr lang="en-US" sz="2000" dirty="0" err="1" smtClean="0">
                <a:latin typeface="FMBindumathi" pitchFamily="2" charset="0"/>
              </a:rPr>
              <a:t>ek;a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úksYAph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lrkak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ys</a:t>
            </a:r>
            <a:r>
              <a:rPr lang="en-US" sz="2000" dirty="0" smtClean="0">
                <a:latin typeface="FMBindumathi" pitchFamily="2" charset="0"/>
              </a:rPr>
              <a:t>; </a:t>
            </a:r>
            <a:r>
              <a:rPr lang="en-US" sz="2000" dirty="0" err="1" smtClean="0">
                <a:latin typeface="FMBindumathi" pitchFamily="2" charset="0"/>
              </a:rPr>
              <a:t>háka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mgka</a:t>
            </a:r>
            <a:r>
              <a:rPr lang="en-US" sz="2000" dirty="0" smtClean="0">
                <a:latin typeface="FMBindumathi" pitchFamily="2" charset="0"/>
              </a:rPr>
              <a:t> .</a:t>
            </a:r>
            <a:r>
              <a:rPr lang="en-US" sz="2000" dirty="0" err="1" smtClean="0">
                <a:latin typeface="FMBindumathi" pitchFamily="2" charset="0"/>
              </a:rPr>
              <a:t>kakjd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fudlo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fï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foúhka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jykafia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uu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fï</a:t>
            </a:r>
            <a:r>
              <a:rPr lang="en-US" sz="2000" dirty="0" smtClean="0">
                <a:latin typeface="FMBindumathi" pitchFamily="2" charset="0"/>
              </a:rPr>
              <a:t> ;</a:t>
            </a:r>
            <a:r>
              <a:rPr lang="en-US" sz="2000" dirty="0" err="1" smtClean="0">
                <a:latin typeface="FMBindumathi" pitchFamily="2" charset="0"/>
              </a:rPr>
              <a:t>rï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m,a,s</a:t>
            </a:r>
            <a:r>
              <a:rPr lang="en-US" sz="2000" dirty="0" smtClean="0">
                <a:latin typeface="FMBindumathi" pitchFamily="2" charset="0"/>
              </a:rPr>
              <a:t> .</a:t>
            </a:r>
            <a:r>
              <a:rPr lang="en-US" sz="2000" dirty="0" err="1" smtClean="0">
                <a:latin typeface="FMBindumathi" pitchFamily="2" charset="0"/>
              </a:rPr>
              <a:t>sys,a,;a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smtClean="0">
                <a:latin typeface="FMBindumathi"/>
              </a:rPr>
              <a:t>"</a:t>
            </a:r>
            <a:r>
              <a:rPr lang="en-US" sz="2000" dirty="0" err="1" smtClean="0">
                <a:latin typeface="FMBindumathi" pitchFamily="2" charset="0"/>
              </a:rPr>
              <a:t>hdÉ</a:t>
            </a:r>
            <a:r>
              <a:rPr lang="en-US" sz="2000" dirty="0" smtClean="0">
                <a:latin typeface="FMBindumathi" pitchFamily="2" charset="0"/>
              </a:rPr>
              <a:t>[d </a:t>
            </a:r>
            <a:r>
              <a:rPr lang="en-US" sz="2000" dirty="0" err="1" smtClean="0">
                <a:latin typeface="FMBindumathi" pitchFamily="2" charset="0"/>
              </a:rPr>
              <a:t>lr,;a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uu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lshk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foa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wykafka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ke;af;a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lsh</a:t>
            </a:r>
            <a:r>
              <a:rPr lang="en-US" sz="2000" dirty="0" smtClean="0">
                <a:latin typeface="FMBindumathi" pitchFamily="2" charset="0"/>
              </a:rPr>
              <a:t>, </a:t>
            </a:r>
            <a:r>
              <a:rPr lang="en-US" sz="2000" dirty="0" err="1" smtClean="0">
                <a:latin typeface="FMBindumathi" pitchFamily="2" charset="0"/>
              </a:rPr>
              <a:t>ys;kak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mgka</a:t>
            </a:r>
            <a:r>
              <a:rPr lang="en-US" sz="2000" dirty="0" smtClean="0">
                <a:latin typeface="FMBindumathi" pitchFamily="2" charset="0"/>
              </a:rPr>
              <a:t> .</a:t>
            </a:r>
            <a:r>
              <a:rPr lang="en-US" sz="2000" dirty="0" err="1" smtClean="0">
                <a:latin typeface="FMBindumathi" pitchFamily="2" charset="0"/>
              </a:rPr>
              <a:t>kakjd</a:t>
            </a:r>
            <a:endParaRPr lang="en-US" sz="20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000" dirty="0" smtClean="0">
                <a:latin typeface="FMBindumathi" pitchFamily="2" charset="0"/>
              </a:rPr>
              <a:t>     </a:t>
            </a:r>
            <a:r>
              <a:rPr lang="en-US" sz="2000" dirty="0" err="1" smtClean="0">
                <a:latin typeface="FMBindumathi" pitchFamily="2" charset="0"/>
              </a:rPr>
              <a:t>ke;akï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fudlo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fï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smtClean="0"/>
              <a:t>God </a:t>
            </a:r>
            <a:r>
              <a:rPr lang="en-US" sz="2000" dirty="0" err="1" smtClean="0">
                <a:latin typeface="FMBindumathi" pitchFamily="2" charset="0"/>
              </a:rPr>
              <a:t>wr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ukqiaihg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wr</a:t>
            </a:r>
            <a:r>
              <a:rPr lang="en-US" sz="2000" dirty="0" smtClean="0">
                <a:latin typeface="FMBindumathi" pitchFamily="2" charset="0"/>
              </a:rPr>
              <a:t> ;</a:t>
            </a:r>
            <a:r>
              <a:rPr lang="en-US" sz="2000" dirty="0" err="1" smtClean="0">
                <a:latin typeface="FMBindumathi" pitchFamily="2" charset="0"/>
              </a:rPr>
              <a:t>rï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lror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fjkak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f,v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yod.kafka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lsh,d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ys;kak</a:t>
            </a:r>
            <a:r>
              <a:rPr lang="en-US" sz="2000" dirty="0" smtClean="0">
                <a:latin typeface="FMBindumathi" pitchFamily="2" charset="0"/>
              </a:rPr>
              <a:t> .</a:t>
            </a:r>
            <a:r>
              <a:rPr lang="en-US" sz="2000" dirty="0" err="1" smtClean="0">
                <a:latin typeface="FMBindumathi" pitchFamily="2" charset="0"/>
              </a:rPr>
              <a:t>kakjd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smtClean="0">
                <a:latin typeface="FMBindumathi"/>
              </a:rPr>
              <a:t>^</a:t>
            </a:r>
            <a:r>
              <a:rPr lang="en-US" sz="2000" dirty="0" err="1" smtClean="0">
                <a:latin typeface="FMBindumathi"/>
              </a:rPr>
              <a:t>iuyr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whg</a:t>
            </a:r>
            <a:r>
              <a:rPr lang="en-US" sz="2000" dirty="0" smtClean="0">
                <a:latin typeface="FMBindumathi"/>
              </a:rPr>
              <a:t> Y=N </a:t>
            </a:r>
            <a:r>
              <a:rPr lang="en-US" sz="2000" dirty="0" err="1" smtClean="0">
                <a:latin typeface="FMBindumathi"/>
              </a:rPr>
              <a:t>urKhla</a:t>
            </a:r>
            <a:r>
              <a:rPr lang="en-US" sz="2000" dirty="0" smtClean="0">
                <a:latin typeface="FMBindumathi"/>
              </a:rPr>
              <a:t> ;j </a:t>
            </a:r>
            <a:r>
              <a:rPr lang="en-US" sz="2000" dirty="0" err="1" smtClean="0">
                <a:latin typeface="FMBindumathi"/>
              </a:rPr>
              <a:t>whg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ÿl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urKhla</a:t>
            </a:r>
            <a:r>
              <a:rPr lang="en-US" sz="2000" dirty="0" smtClean="0">
                <a:latin typeface="FMBindumathi"/>
              </a:rPr>
              <a:t>&amp;</a:t>
            </a: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     </a:t>
            </a:r>
            <a:r>
              <a:rPr lang="en-US" sz="2000" dirty="0" err="1" smtClean="0">
                <a:latin typeface="FMBindumathi"/>
              </a:rPr>
              <a:t>yßhg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wms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foúhka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jf.aæ</a:t>
            </a:r>
            <a:endParaRPr lang="en-US" sz="2000" dirty="0" smtClean="0">
              <a:latin typeface="FMBindumathi"/>
            </a:endParaRP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      </a:t>
            </a:r>
            <a:r>
              <a:rPr lang="en-US" sz="2000" dirty="0" err="1" smtClean="0">
                <a:latin typeface="FMBindumathi"/>
              </a:rPr>
              <a:t>tfyu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fkdfuhso</a:t>
            </a:r>
            <a:r>
              <a:rPr lang="en-US" sz="20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1600" dirty="0" smtClean="0">
                <a:latin typeface="FMBindumathi"/>
              </a:rPr>
              <a:t>       </a:t>
            </a:r>
            <a:endParaRPr lang="en-US" sz="16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400" dirty="0" smtClean="0">
                <a:latin typeface="FMBindumathi" pitchFamily="2" charset="0"/>
              </a:rPr>
              <a:t>	</a:t>
            </a:r>
            <a:endParaRPr lang="en-US" sz="2400" dirty="0">
              <a:latin typeface="FMBindumathi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533400"/>
            <a:ext cx="3733800" cy="18288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MBindumathi" pitchFamily="2" charset="0"/>
              </a:rPr>
              <a:t>wm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MBindumathi" pitchFamily="2" charset="0"/>
              </a:rPr>
              <a:t>Ôú;h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MBindumathi" pitchFamily="2" charset="0"/>
              </a:rPr>
              <a:t> 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MBindumathi" pitchFamily="2" charset="0"/>
            </a:endParaRPr>
          </a:p>
        </p:txBody>
      </p:sp>
      <p:pic>
        <p:nvPicPr>
          <p:cNvPr id="1026" name="Picture 2" descr="http://www.treehugger.com/babies-playing-with-to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10738"/>
            <a:ext cx="3624621" cy="2362200"/>
          </a:xfrm>
          <a:prstGeom prst="rect">
            <a:avLst/>
          </a:prstGeom>
          <a:noFill/>
        </p:spPr>
      </p:pic>
      <p:pic>
        <p:nvPicPr>
          <p:cNvPr id="1030" name="Picture 6" descr="http://2.bp.blogspot.com/_9vPNlqoYUtY/SBbHp_JmMYI/AAAAAAAAAjU/08ss58Gsuc8/s400/Baby+Bath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37117" cy="4038600"/>
          </a:xfrm>
          <a:prstGeom prst="rect">
            <a:avLst/>
          </a:prstGeom>
          <a:noFill/>
        </p:spPr>
      </p:pic>
      <p:pic>
        <p:nvPicPr>
          <p:cNvPr id="1032" name="Picture 8" descr="http://loglog.peghole.com/archives/pics2006/nailbit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9723" y="4419600"/>
            <a:ext cx="2954277" cy="2209800"/>
          </a:xfrm>
          <a:prstGeom prst="rect">
            <a:avLst/>
          </a:prstGeom>
          <a:noFill/>
        </p:spPr>
      </p:pic>
      <p:pic>
        <p:nvPicPr>
          <p:cNvPr id="1036" name="Picture 12" descr="Girl crying outside destroyed home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0"/>
            <a:ext cx="2819400" cy="19655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8" name="Picture 14" descr="Girl asling for aid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2057400"/>
            <a:ext cx="2819400" cy="1893026"/>
          </a:xfrm>
          <a:prstGeom prst="rect">
            <a:avLst/>
          </a:prstGeom>
          <a:noFill/>
        </p:spPr>
      </p:pic>
      <p:pic>
        <p:nvPicPr>
          <p:cNvPr id="1040" name="Picture 16" descr="http://4.bp.blogspot.com/_Zdufv68II70/St_wVGruRcI/AAAAAAAABe0/o3U1wTNbKn4/s400/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4267200"/>
            <a:ext cx="1828800" cy="2264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 smtClean="0">
                <a:latin typeface="FMBindumathi" pitchFamily="2" charset="0"/>
              </a:rPr>
              <a:t>iudj</a:t>
            </a:r>
            <a:r>
              <a:rPr lang="en-US" b="1" u="sng" dirty="0" smtClean="0">
                <a:latin typeface="FMBindumathi" pitchFamily="2" charset="0"/>
              </a:rPr>
              <a:t> </a:t>
            </a:r>
            <a:r>
              <a:rPr lang="en-US" b="1" u="sng" dirty="0" err="1" smtClean="0">
                <a:latin typeface="FMBindumathi" pitchFamily="2" charset="0"/>
              </a:rPr>
              <a:t>oSu</a:t>
            </a:r>
            <a:r>
              <a:rPr lang="en-US" b="1" u="sng" dirty="0" smtClean="0">
                <a:latin typeface="FMBindumathi" pitchFamily="2" charset="0"/>
              </a:rPr>
              <a:t> </a:t>
            </a:r>
            <a:r>
              <a:rPr lang="en-US" b="1" u="sng" dirty="0" err="1" smtClean="0">
                <a:latin typeface="FMBindumathi" pitchFamily="2" charset="0"/>
              </a:rPr>
              <a:t>yßhg</a:t>
            </a:r>
            <a:r>
              <a:rPr lang="en-US" b="1" u="sng" dirty="0" smtClean="0">
                <a:latin typeface="FMBindumathi" pitchFamily="2" charset="0"/>
              </a:rPr>
              <a:t> </a:t>
            </a:r>
            <a:r>
              <a:rPr lang="en-US" b="1" u="sng" dirty="0" err="1" smtClean="0">
                <a:latin typeface="FMBindumathi" pitchFamily="2" charset="0"/>
              </a:rPr>
              <a:t>tkaðka</a:t>
            </a:r>
            <a:r>
              <a:rPr lang="en-US" b="1" u="sng" dirty="0" smtClean="0">
                <a:latin typeface="FMBindumathi" pitchFamily="2" charset="0"/>
              </a:rPr>
              <a:t> </a:t>
            </a:r>
            <a:r>
              <a:rPr lang="en-US" b="1" u="sng" dirty="0" err="1" smtClean="0">
                <a:latin typeface="FMBindumathi" pitchFamily="2" charset="0"/>
              </a:rPr>
              <a:t>tyl</a:t>
            </a:r>
            <a:r>
              <a:rPr lang="en-US" b="1" u="sng" dirty="0" smtClean="0">
                <a:latin typeface="FMBindumathi" pitchFamily="2" charset="0"/>
              </a:rPr>
              <a:t> ;</a:t>
            </a:r>
            <a:r>
              <a:rPr lang="en-US" b="1" u="sng" dirty="0" err="1" smtClean="0">
                <a:latin typeface="FMBindumathi" pitchFamily="2" charset="0"/>
              </a:rPr>
              <a:t>sfhk</a:t>
            </a:r>
            <a:r>
              <a:rPr lang="en-US" b="1" u="sng" dirty="0" smtClean="0">
                <a:latin typeface="FMBindumathi" pitchFamily="2" charset="0"/>
              </a:rPr>
              <a:t> </a:t>
            </a:r>
            <a:r>
              <a:rPr lang="en-US" b="1" u="sng" dirty="0" err="1" smtClean="0">
                <a:latin typeface="FMBindumathi" pitchFamily="2" charset="0"/>
              </a:rPr>
              <a:t>tkaðka</a:t>
            </a:r>
            <a:r>
              <a:rPr lang="en-US" b="1" u="sng" dirty="0" smtClean="0">
                <a:latin typeface="FMBindumathi" pitchFamily="2" charset="0"/>
              </a:rPr>
              <a:t> </a:t>
            </a:r>
            <a:r>
              <a:rPr lang="en-US" b="1" u="sng" dirty="0" err="1" smtClean="0">
                <a:latin typeface="FMBindumathi" pitchFamily="2" charset="0"/>
              </a:rPr>
              <a:t>Ths,a</a:t>
            </a:r>
            <a:r>
              <a:rPr lang="en-US" b="1" u="sng" dirty="0" smtClean="0">
                <a:latin typeface="FMBindumathi" pitchFamily="2" charset="0"/>
              </a:rPr>
              <a:t> </a:t>
            </a:r>
            <a:r>
              <a:rPr lang="en-US" b="1" u="sng" dirty="0" err="1" smtClean="0">
                <a:latin typeface="FMBindumathi" pitchFamily="2" charset="0"/>
              </a:rPr>
              <a:t>jf.a</a:t>
            </a:r>
            <a:r>
              <a:rPr lang="en-US" dirty="0" smtClean="0">
                <a:latin typeface="FMBindumathi" pitchFamily="2" charset="0"/>
              </a:rPr>
              <a:t/>
            </a:r>
            <a:br>
              <a:rPr lang="en-US" dirty="0" smtClean="0">
                <a:latin typeface="FMBindumathi" pitchFamily="2" charset="0"/>
              </a:rPr>
            </a:b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6400" dirty="0" smtClean="0">
                <a:latin typeface="FMBindumathi" pitchFamily="2" charset="0"/>
              </a:rPr>
              <a:t>Tnf.a ld¾ </a:t>
            </a:r>
            <a:r>
              <a:rPr lang="en-US" sz="6400" dirty="0" err="1" smtClean="0">
                <a:latin typeface="FMBindumathi" pitchFamily="2" charset="0"/>
              </a:rPr>
              <a:t>tfla</a:t>
            </a:r>
            <a:r>
              <a:rPr lang="en-US" sz="6400" dirty="0" smtClean="0">
                <a:latin typeface="FMBindumathi" pitchFamily="2" charset="0"/>
              </a:rPr>
              <a:t> "</a:t>
            </a:r>
            <a:r>
              <a:rPr lang="en-US" sz="6400" dirty="0" err="1" smtClean="0">
                <a:latin typeface="FMBindumathi" pitchFamily="2" charset="0"/>
              </a:rPr>
              <a:t>tkaðka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Ths,a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ke;akï</a:t>
            </a:r>
            <a:r>
              <a:rPr lang="en-US" sz="6400" dirty="0" smtClean="0">
                <a:latin typeface="FMBindumathi" pitchFamily="2" charset="0"/>
              </a:rPr>
              <a:t> "</a:t>
            </a:r>
            <a:r>
              <a:rPr lang="en-US" sz="6400" dirty="0" err="1" smtClean="0">
                <a:latin typeface="FMBindumathi" pitchFamily="2" charset="0"/>
              </a:rPr>
              <a:t>fmÜr,a</a:t>
            </a:r>
            <a:r>
              <a:rPr lang="en-US" sz="6400" dirty="0" smtClean="0">
                <a:latin typeface="FMBindumathi" pitchFamily="2" charset="0"/>
              </a:rPr>
              <a:t> ;</a:t>
            </a:r>
            <a:r>
              <a:rPr lang="en-US" sz="6400" dirty="0" err="1" smtClean="0">
                <a:latin typeface="FMBindumathi" pitchFamily="2" charset="0"/>
              </a:rPr>
              <a:t>snqk;a</a:t>
            </a:r>
            <a:r>
              <a:rPr lang="en-US" sz="6400" dirty="0" smtClean="0">
                <a:latin typeface="FMBindumathi" pitchFamily="2" charset="0"/>
              </a:rPr>
              <a:t> ld¾tl </a:t>
            </a:r>
            <a:r>
              <a:rPr lang="en-US" sz="6400" dirty="0" err="1" smtClean="0">
                <a:latin typeface="FMBindumathi" pitchFamily="2" charset="0"/>
              </a:rPr>
              <a:t>ÿjkak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nE</a:t>
            </a:r>
            <a:r>
              <a:rPr lang="en-US" sz="6400" dirty="0" smtClean="0">
                <a:latin typeface="FMBindumathi" pitchFamily="2" charset="0"/>
              </a:rPr>
              <a:t> ld¾ </a:t>
            </a:r>
            <a:r>
              <a:rPr lang="en-US" sz="6400" dirty="0" err="1" smtClean="0">
                <a:latin typeface="FMBindumathi" pitchFamily="2" charset="0"/>
              </a:rPr>
              <a:t>tl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mK</a:t>
            </a:r>
            <a:r>
              <a:rPr lang="en-US" sz="6400" dirty="0" smtClean="0">
                <a:latin typeface="FMBindumathi" pitchFamily="2" charset="0"/>
              </a:rPr>
              <a:t> .</a:t>
            </a:r>
            <a:r>
              <a:rPr lang="en-US" sz="6400" dirty="0" err="1" smtClean="0">
                <a:latin typeface="FMBindumathi" pitchFamily="2" charset="0"/>
              </a:rPr>
              <a:t>kajkak</a:t>
            </a:r>
            <a:r>
              <a:rPr lang="en-US" sz="6400" dirty="0" smtClean="0">
                <a:latin typeface="FMBindumathi" pitchFamily="2" charset="0"/>
              </a:rPr>
              <a:t> .</a:t>
            </a:r>
            <a:r>
              <a:rPr lang="en-US" sz="6400" dirty="0" err="1" smtClean="0">
                <a:latin typeface="FMBindumathi" pitchFamily="2" charset="0"/>
              </a:rPr>
              <a:t>sfhd;a</a:t>
            </a:r>
            <a:r>
              <a:rPr lang="en-US" sz="6400" dirty="0" smtClean="0">
                <a:latin typeface="FMBindumathi" pitchFamily="2" charset="0"/>
              </a:rPr>
              <a:t> "</a:t>
            </a:r>
            <a:r>
              <a:rPr lang="en-US" sz="6400" dirty="0" err="1" smtClean="0">
                <a:latin typeface="FMBindumathi" pitchFamily="2" charset="0"/>
              </a:rPr>
              <a:t>Tng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w¨f;kau</a:t>
            </a:r>
            <a:r>
              <a:rPr lang="en-US" sz="6400" dirty="0" smtClean="0">
                <a:latin typeface="FMBindumathi" pitchFamily="2" charset="0"/>
              </a:rPr>
              <a:t> ld¾ </a:t>
            </a:r>
            <a:r>
              <a:rPr lang="en-US" sz="6400" dirty="0" err="1" smtClean="0">
                <a:latin typeface="FMBindumathi" pitchFamily="2" charset="0"/>
              </a:rPr>
              <a:t>tkaðka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tl</a:t>
            </a:r>
            <a:r>
              <a:rPr lang="en-US" sz="6400" dirty="0" smtClean="0">
                <a:latin typeface="FMBindumathi" pitchFamily="2" charset="0"/>
              </a:rPr>
              <a:t> w¨;</a:t>
            </a:r>
            <a:r>
              <a:rPr lang="en-US" sz="6400" dirty="0" err="1" smtClean="0">
                <a:latin typeface="FMBindumathi" pitchFamily="2" charset="0"/>
              </a:rPr>
              <a:t>ajeähd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lrkak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fjkjd</a:t>
            </a:r>
            <a:r>
              <a:rPr lang="en-US" sz="6400" dirty="0" smtClean="0">
                <a:latin typeface="FMBindumathi" pitchFamily="2" charset="0"/>
              </a:rPr>
              <a:t> "ld¾ </a:t>
            </a:r>
            <a:r>
              <a:rPr lang="en-US" sz="6400" dirty="0" err="1" smtClean="0">
                <a:latin typeface="FMBindumathi" pitchFamily="2" charset="0"/>
              </a:rPr>
              <a:t>tfla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hkak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kï</a:t>
            </a:r>
            <a:r>
              <a:rPr lang="en-US" sz="6400" dirty="0" smtClean="0">
                <a:latin typeface="FMBindumathi" pitchFamily="2" charset="0"/>
              </a:rPr>
              <a:t> "^</a:t>
            </a:r>
            <a:r>
              <a:rPr lang="en-US" sz="6400" dirty="0" err="1" smtClean="0">
                <a:latin typeface="FMBindumathi" pitchFamily="2" charset="0"/>
              </a:rPr>
              <a:t>fmg%,a</a:t>
            </a:r>
            <a:r>
              <a:rPr lang="en-US" sz="6400" dirty="0" smtClean="0">
                <a:latin typeface="FMBindumathi" pitchFamily="2" charset="0"/>
              </a:rPr>
              <a:t> ;</a:t>
            </a:r>
            <a:r>
              <a:rPr lang="en-US" sz="6400" dirty="0" err="1" smtClean="0">
                <a:latin typeface="FMBindumathi" pitchFamily="2" charset="0"/>
              </a:rPr>
              <a:t>snqkg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ú;rla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uÈ</a:t>
            </a:r>
            <a:r>
              <a:rPr lang="en-US" sz="6400" dirty="0" smtClean="0">
                <a:latin typeface="FMBindumathi" pitchFamily="2" charset="0"/>
              </a:rPr>
              <a:t>&amp; </a:t>
            </a:r>
            <a:r>
              <a:rPr lang="en-US" sz="6400" dirty="0" err="1" smtClean="0">
                <a:latin typeface="FMBindumathi" pitchFamily="2" charset="0"/>
              </a:rPr>
              <a:t>b;ska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iudj</a:t>
            </a:r>
            <a:r>
              <a:rPr lang="en-US" sz="6400" dirty="0" smtClean="0">
                <a:latin typeface="FMBindumathi" pitchFamily="2" charset="0"/>
              </a:rPr>
              <a:t> §</a:t>
            </a:r>
            <a:r>
              <a:rPr lang="en-US" sz="6400" dirty="0" err="1" smtClean="0">
                <a:latin typeface="FMBindumathi" pitchFamily="2" charset="0"/>
              </a:rPr>
              <a:t>u;a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yßhg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fï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tkaðka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Ths,a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jf.a</a:t>
            </a:r>
            <a:endParaRPr lang="en-US" sz="6400" dirty="0" smtClean="0">
              <a:latin typeface="FMBindumathi" pitchFamily="2" charset="0"/>
            </a:endParaRPr>
          </a:p>
          <a:p>
            <a:r>
              <a:rPr lang="en-US" sz="6400" dirty="0" err="1" smtClean="0">
                <a:latin typeface="FMBindumathi" pitchFamily="2" charset="0"/>
              </a:rPr>
              <a:t>fï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tkaðka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Ths,a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j,ska</a:t>
            </a:r>
            <a:r>
              <a:rPr lang="en-US" sz="6400" dirty="0" smtClean="0">
                <a:latin typeface="FMBindumathi" pitchFamily="2" charset="0"/>
              </a:rPr>
              <a:t> ;</a:t>
            </a:r>
            <a:r>
              <a:rPr lang="en-US" sz="6400" dirty="0" err="1" smtClean="0">
                <a:latin typeface="FMBindumathi" pitchFamily="2" charset="0"/>
              </a:rPr>
              <a:t>ud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jdyfka</a:t>
            </a:r>
            <a:r>
              <a:rPr lang="en-US" sz="6400" dirty="0" smtClean="0">
                <a:latin typeface="FMBindumathi" pitchFamily="2" charset="0"/>
              </a:rPr>
              <a:t> ;</a:t>
            </a:r>
            <a:r>
              <a:rPr lang="en-US" sz="6400" dirty="0" err="1" smtClean="0">
                <a:latin typeface="FMBindumathi" pitchFamily="2" charset="0"/>
              </a:rPr>
              <a:t>sfhk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frdao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lrljkafka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smtClean="0"/>
              <a:t>(Keep Wheels Move) </a:t>
            </a:r>
            <a:r>
              <a:rPr lang="en-US" sz="6400" dirty="0" err="1" smtClean="0">
                <a:latin typeface="FMBindumathi" pitchFamily="2" charset="0"/>
              </a:rPr>
              <a:t>ta</a:t>
            </a:r>
            <a:r>
              <a:rPr lang="en-US" sz="6400" dirty="0" smtClean="0">
                <a:latin typeface="FMBindumathi" pitchFamily="2" charset="0"/>
              </a:rPr>
              <a:t> jf.au </a:t>
            </a:r>
            <a:r>
              <a:rPr lang="en-US" sz="6400" dirty="0" err="1" smtClean="0">
                <a:latin typeface="FMBindumathi" pitchFamily="2" charset="0"/>
              </a:rPr>
              <a:t>iudj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oSu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wmsg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i</a:t>
            </a:r>
            <a:r>
              <a:rPr lang="en-US" sz="6400" dirty="0" smtClean="0">
                <a:latin typeface="FMBindumathi" pitchFamily="2" charset="0"/>
              </a:rPr>
              <a:t>&lt;</a:t>
            </a:r>
            <a:r>
              <a:rPr lang="en-US" sz="6400" dirty="0" err="1" smtClean="0">
                <a:latin typeface="FMBindumathi" pitchFamily="2" charset="0"/>
              </a:rPr>
              <a:t>lkak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mq¨jka</a:t>
            </a:r>
            <a:r>
              <a:rPr lang="en-US" sz="6400" dirty="0" smtClean="0">
                <a:latin typeface="FMBindumathi" pitchFamily="2" charset="0"/>
              </a:rPr>
              <a:t> .=</a:t>
            </a:r>
            <a:r>
              <a:rPr lang="en-US" sz="6400" dirty="0" err="1" smtClean="0">
                <a:latin typeface="FMBindumathi" pitchFamily="2" charset="0"/>
              </a:rPr>
              <a:t>re;aj</a:t>
            </a:r>
            <a:r>
              <a:rPr lang="en-US" sz="6400" dirty="0" smtClean="0">
                <a:latin typeface="FMBindumathi" pitchFamily="2" charset="0"/>
              </a:rPr>
              <a:t> wdl¾IKh </a:t>
            </a:r>
            <a:r>
              <a:rPr lang="en-US" sz="6400" dirty="0" err="1" smtClean="0">
                <a:latin typeface="FMBindumathi" pitchFamily="2" charset="0"/>
              </a:rPr>
              <a:t>jf.a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tafla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Yla;sh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ne¨ne,aug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fmkafka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ke</a:t>
            </a:r>
            <a:r>
              <a:rPr lang="en-US" sz="6400" dirty="0" smtClean="0">
                <a:latin typeface="FMBindumathi" pitchFamily="2" charset="0"/>
              </a:rPr>
              <a:t>;=</a:t>
            </a:r>
            <a:r>
              <a:rPr lang="en-US" sz="6400" dirty="0" err="1" smtClean="0">
                <a:latin typeface="FMBindumathi" pitchFamily="2" charset="0"/>
              </a:rPr>
              <a:t>jqkdg</a:t>
            </a:r>
            <a:r>
              <a:rPr lang="en-US" sz="6400" dirty="0" smtClean="0">
                <a:latin typeface="FMBindumathi" pitchFamily="2" charset="0"/>
              </a:rPr>
              <a:t> "</a:t>
            </a:r>
            <a:r>
              <a:rPr lang="en-US" sz="6400" dirty="0" err="1" smtClean="0">
                <a:latin typeface="FMBindumathi" pitchFamily="2" charset="0"/>
              </a:rPr>
              <a:t>tflka</a:t>
            </a:r>
            <a:r>
              <a:rPr lang="en-US" sz="6400" dirty="0" smtClean="0">
                <a:latin typeface="FMBindumathi" pitchFamily="2" charset="0"/>
              </a:rPr>
              <a:t> ;</a:t>
            </a:r>
            <a:r>
              <a:rPr lang="en-US" sz="6400" dirty="0" err="1" smtClean="0">
                <a:latin typeface="FMBindumathi" pitchFamily="2" charset="0"/>
              </a:rPr>
              <a:t>uqkag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fjk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fyd`o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n,mEu</a:t>
            </a:r>
            <a:r>
              <a:rPr lang="en-US" sz="6400" dirty="0" smtClean="0">
                <a:latin typeface="FMBindumathi" pitchFamily="2" charset="0"/>
              </a:rPr>
              <a:t> ;</a:t>
            </a:r>
            <a:r>
              <a:rPr lang="en-US" sz="6400" dirty="0" err="1" smtClean="0">
                <a:latin typeface="FMBindumathi" pitchFamily="2" charset="0"/>
              </a:rPr>
              <a:t>uqkag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f;areï</a:t>
            </a:r>
            <a:r>
              <a:rPr lang="en-US" sz="6400" dirty="0" smtClean="0">
                <a:latin typeface="FMBindumathi" pitchFamily="2" charset="0"/>
              </a:rPr>
              <a:t> .</a:t>
            </a:r>
            <a:r>
              <a:rPr lang="en-US" sz="6400" dirty="0" err="1" smtClean="0">
                <a:latin typeface="FMBindumathi" pitchFamily="2" charset="0"/>
              </a:rPr>
              <a:t>kak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mq¨jka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fjkjd</a:t>
            </a:r>
            <a:endParaRPr lang="en-US" sz="6400" dirty="0" smtClean="0">
              <a:latin typeface="FMBindumathi" pitchFamily="2" charset="0"/>
            </a:endParaRPr>
          </a:p>
          <a:p>
            <a:r>
              <a:rPr lang="en-US" sz="6400" dirty="0" err="1" smtClean="0">
                <a:latin typeface="FMBindumathi" pitchFamily="2" charset="0"/>
              </a:rPr>
              <a:t>wms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iudj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fokak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mqreÿ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jqfkd;a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wfma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ÈhqKqj</a:t>
            </a:r>
            <a:r>
              <a:rPr lang="en-US" sz="6400" dirty="0" smtClean="0">
                <a:latin typeface="FMBindumathi" pitchFamily="2" charset="0"/>
              </a:rPr>
              <a:t> j&lt;</a:t>
            </a:r>
            <a:r>
              <a:rPr lang="en-US" sz="6400" dirty="0" err="1" smtClean="0">
                <a:latin typeface="FMBindumathi" pitchFamily="2" charset="0"/>
              </a:rPr>
              <a:t>lajkak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nE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ldgj;a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smtClean="0"/>
              <a:t>(A Forgiving Attitude Creates Forward Motion) </a:t>
            </a:r>
            <a:r>
              <a:rPr lang="en-US" sz="6400" dirty="0" err="1" smtClean="0">
                <a:latin typeface="FMBindumathi" pitchFamily="2" charset="0"/>
              </a:rPr>
              <a:t>iudj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oSu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lshkafka</a:t>
            </a:r>
            <a:r>
              <a:rPr lang="en-US" sz="6400" dirty="0" smtClean="0">
                <a:latin typeface="FMBindumathi" pitchFamily="2" charset="0"/>
              </a:rPr>
              <a:t> ;</a:t>
            </a:r>
            <a:r>
              <a:rPr lang="en-US" sz="6400" dirty="0" err="1" smtClean="0">
                <a:latin typeface="FMBindumathi" pitchFamily="2" charset="0"/>
              </a:rPr>
              <a:t>uqkaf.a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wKila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fldfyduo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mdúÉÑ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lrkafka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ke;akï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ldgo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mdúÉÑ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lrkafka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lshk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tlu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fkfuhs</a:t>
            </a:r>
            <a:endParaRPr lang="en-US" sz="6400" dirty="0" smtClean="0">
              <a:latin typeface="FMBindumathi" pitchFamily="2" charset="0"/>
            </a:endParaRPr>
          </a:p>
          <a:p>
            <a:r>
              <a:rPr lang="en-US" sz="7200" dirty="0" err="1" smtClean="0">
                <a:latin typeface="FMBindumathi" pitchFamily="2" charset="0"/>
              </a:rPr>
              <a:t>iudj</a:t>
            </a:r>
            <a:r>
              <a:rPr lang="en-US" sz="7200" dirty="0" smtClean="0">
                <a:latin typeface="FMBindumathi" pitchFamily="2" charset="0"/>
              </a:rPr>
              <a:t> §u </a:t>
            </a:r>
            <a:r>
              <a:rPr lang="en-US" sz="7200" dirty="0" err="1" smtClean="0">
                <a:latin typeface="FMBindumathi" pitchFamily="2" charset="0"/>
              </a:rPr>
              <a:t>lshkafka</a:t>
            </a:r>
            <a:r>
              <a:rPr lang="en-US" sz="7200" dirty="0" smtClean="0">
                <a:latin typeface="FMBindumathi" pitchFamily="2" charset="0"/>
              </a:rPr>
              <a:t> </a:t>
            </a:r>
            <a:r>
              <a:rPr lang="en-US" sz="7200" dirty="0" err="1" smtClean="0">
                <a:latin typeface="FMBindumathi" pitchFamily="2" charset="0"/>
              </a:rPr>
              <a:t>wks;a</a:t>
            </a:r>
            <a:r>
              <a:rPr lang="en-US" sz="7200" dirty="0" smtClean="0">
                <a:latin typeface="FMBindumathi" pitchFamily="2" charset="0"/>
              </a:rPr>
              <a:t> </a:t>
            </a:r>
            <a:r>
              <a:rPr lang="en-US" sz="7200" dirty="0" err="1" smtClean="0">
                <a:latin typeface="FMBindumathi" pitchFamily="2" charset="0"/>
              </a:rPr>
              <a:t>whg</a:t>
            </a:r>
            <a:r>
              <a:rPr lang="en-US" sz="7200" dirty="0" smtClean="0">
                <a:latin typeface="FMBindumathi" pitchFamily="2" charset="0"/>
              </a:rPr>
              <a:t> </a:t>
            </a:r>
            <a:r>
              <a:rPr lang="en-US" sz="7200" dirty="0" err="1" smtClean="0">
                <a:latin typeface="FMBindumathi" pitchFamily="2" charset="0"/>
              </a:rPr>
              <a:t>jerÈ</a:t>
            </a:r>
            <a:r>
              <a:rPr lang="en-US" sz="7200" dirty="0" smtClean="0">
                <a:latin typeface="FMBindumathi" pitchFamily="2" charset="0"/>
              </a:rPr>
              <a:t> </a:t>
            </a:r>
            <a:r>
              <a:rPr lang="en-US" sz="7200" dirty="0" err="1" smtClean="0">
                <a:latin typeface="FMBindumathi" pitchFamily="2" charset="0"/>
              </a:rPr>
              <a:t>lrkak</a:t>
            </a:r>
            <a:r>
              <a:rPr lang="en-US" sz="7200" dirty="0" smtClean="0">
                <a:latin typeface="FMBindumathi" pitchFamily="2" charset="0"/>
              </a:rPr>
              <a:t> bv§, ";</a:t>
            </a:r>
            <a:r>
              <a:rPr lang="en-US" sz="7200" dirty="0" err="1" smtClean="0">
                <a:latin typeface="FMBindumathi" pitchFamily="2" charset="0"/>
              </a:rPr>
              <a:t>uqkaf.a</a:t>
            </a:r>
            <a:r>
              <a:rPr lang="en-US" sz="7200" dirty="0" smtClean="0">
                <a:latin typeface="FMBindumathi" pitchFamily="2" charset="0"/>
              </a:rPr>
              <a:t> $</a:t>
            </a:r>
            <a:r>
              <a:rPr lang="en-US" sz="7200" dirty="0" err="1" smtClean="0">
                <a:latin typeface="FMBindumathi" pitchFamily="2" charset="0"/>
              </a:rPr>
              <a:t>iy</a:t>
            </a:r>
            <a:r>
              <a:rPr lang="en-US" sz="7200" dirty="0" smtClean="0">
                <a:latin typeface="FMBindumathi" pitchFamily="2" charset="0"/>
              </a:rPr>
              <a:t> </a:t>
            </a:r>
            <a:r>
              <a:rPr lang="en-US" sz="7200" dirty="0" err="1" smtClean="0">
                <a:latin typeface="FMBindumathi" pitchFamily="2" charset="0"/>
              </a:rPr>
              <a:t>wkqkaf.a</a:t>
            </a:r>
            <a:r>
              <a:rPr lang="en-US" sz="7200" dirty="0" smtClean="0">
                <a:latin typeface="FMBindumathi" pitchFamily="2" charset="0"/>
              </a:rPr>
              <a:t> </a:t>
            </a:r>
            <a:r>
              <a:rPr lang="en-US" sz="7200" dirty="0" err="1" smtClean="0">
                <a:latin typeface="FMBindumathi" pitchFamily="2" charset="0"/>
              </a:rPr>
              <a:t>yelshdjka</a:t>
            </a:r>
            <a:r>
              <a:rPr lang="en-US" sz="7200" dirty="0" smtClean="0">
                <a:latin typeface="FMBindumathi" pitchFamily="2" charset="0"/>
              </a:rPr>
              <a:t> </a:t>
            </a:r>
            <a:r>
              <a:rPr lang="en-US" sz="7200" dirty="0" err="1" smtClean="0">
                <a:latin typeface="FMBindumathi" pitchFamily="2" charset="0"/>
              </a:rPr>
              <a:t>ÈhqKq</a:t>
            </a:r>
            <a:r>
              <a:rPr lang="en-US" sz="7200" dirty="0" smtClean="0">
                <a:latin typeface="FMBindumathi" pitchFamily="2" charset="0"/>
              </a:rPr>
              <a:t> lr.kak </a:t>
            </a:r>
            <a:r>
              <a:rPr lang="en-US" sz="7200" dirty="0" err="1" smtClean="0">
                <a:latin typeface="FMBindumathi" pitchFamily="2" charset="0"/>
              </a:rPr>
              <a:t>tlhs</a:t>
            </a:r>
            <a:r>
              <a:rPr lang="en-US" sz="7200" dirty="0" smtClean="0">
                <a:latin typeface="FMBindumathi" pitchFamily="2" charset="0"/>
              </a:rPr>
              <a:t> </a:t>
            </a:r>
            <a:r>
              <a:rPr lang="en-US" sz="7200" dirty="0" smtClean="0"/>
              <a:t>(Allowing others to make mistakes while you and they keep moving forward)</a:t>
            </a:r>
          </a:p>
          <a:p>
            <a:r>
              <a:rPr lang="en-US" sz="6400" dirty="0" err="1" smtClean="0">
                <a:latin typeface="FMBindumathi" pitchFamily="2" charset="0"/>
              </a:rPr>
              <a:t>n,kak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wfma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wd.fï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wms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oelmq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ls%hdldrlula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fmaÿre</a:t>
            </a:r>
            <a:r>
              <a:rPr lang="en-US" sz="6400" dirty="0" smtClean="0">
                <a:latin typeface="FMBindumathi" pitchFamily="2" charset="0"/>
              </a:rPr>
              <a:t>;=</a:t>
            </a:r>
            <a:r>
              <a:rPr lang="en-US" sz="6400" dirty="0" err="1" smtClean="0">
                <a:latin typeface="FMBindumathi" pitchFamily="2" charset="0"/>
              </a:rPr>
              <a:t>ud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tljrla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lsõjd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ljodj;a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fÊiqj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w;yßkak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kE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lsh</a:t>
            </a:r>
            <a:r>
              <a:rPr lang="en-US" sz="6400" dirty="0" smtClean="0">
                <a:latin typeface="FMBindumathi" pitchFamily="2" charset="0"/>
              </a:rPr>
              <a:t>, "</a:t>
            </a:r>
            <a:r>
              <a:rPr lang="en-US" sz="6400" dirty="0" err="1" smtClean="0">
                <a:latin typeface="FMBindumathi" pitchFamily="2" charset="0"/>
              </a:rPr>
              <a:t>ta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jqkdg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Bgmiafia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thd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m%isoaêfha</a:t>
            </a:r>
            <a:r>
              <a:rPr lang="en-US" sz="6400" dirty="0" smtClean="0">
                <a:latin typeface="FMBindumathi" pitchFamily="2" charset="0"/>
              </a:rPr>
              <a:t> 3 </a:t>
            </a:r>
            <a:r>
              <a:rPr lang="en-US" sz="6400" dirty="0" err="1" smtClean="0">
                <a:latin typeface="FMBindumathi" pitchFamily="2" charset="0"/>
              </a:rPr>
              <a:t>mdrla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lsõjd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fÊiq</a:t>
            </a:r>
            <a:r>
              <a:rPr lang="en-US" sz="6400" dirty="0" smtClean="0">
                <a:latin typeface="FMBindumathi" pitchFamily="2" charset="0"/>
              </a:rPr>
              <a:t>;=</a:t>
            </a:r>
            <a:r>
              <a:rPr lang="en-US" sz="6400" dirty="0" err="1" smtClean="0">
                <a:latin typeface="FMBindumathi" pitchFamily="2" charset="0"/>
              </a:rPr>
              <a:t>udj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okafk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kE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lsh</a:t>
            </a:r>
            <a:r>
              <a:rPr lang="en-US" sz="6400" dirty="0" smtClean="0">
                <a:latin typeface="FMBindumathi" pitchFamily="2" charset="0"/>
              </a:rPr>
              <a:t>, </a:t>
            </a:r>
            <a:r>
              <a:rPr lang="en-US" sz="6400" dirty="0" err="1" smtClean="0">
                <a:latin typeface="FMBindumathi" pitchFamily="2" charset="0"/>
              </a:rPr>
              <a:t>wmsg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ys;kak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mq¨jka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fÊiq</a:t>
            </a:r>
            <a:r>
              <a:rPr lang="en-US" sz="6400" dirty="0" smtClean="0">
                <a:latin typeface="FMBindumathi" pitchFamily="2" charset="0"/>
              </a:rPr>
              <a:t>;=</a:t>
            </a:r>
            <a:r>
              <a:rPr lang="en-US" sz="6400" dirty="0" err="1" smtClean="0">
                <a:latin typeface="FMBindumathi" pitchFamily="2" charset="0"/>
              </a:rPr>
              <a:t>ud</a:t>
            </a:r>
            <a:r>
              <a:rPr lang="en-US" sz="6400" dirty="0" smtClean="0">
                <a:latin typeface="FMBindumathi" pitchFamily="2" charset="0"/>
              </a:rPr>
              <a:t> "</a:t>
            </a:r>
            <a:r>
              <a:rPr lang="en-US" sz="6400" dirty="0" err="1" smtClean="0">
                <a:latin typeface="FMBindumathi" pitchFamily="2" charset="0"/>
              </a:rPr>
              <a:t>fmaÿre</a:t>
            </a:r>
            <a:r>
              <a:rPr lang="en-US" sz="6400" dirty="0" smtClean="0">
                <a:latin typeface="FMBindumathi" pitchFamily="2" charset="0"/>
              </a:rPr>
              <a:t>;=</a:t>
            </a:r>
            <a:r>
              <a:rPr lang="en-US" sz="6400" dirty="0" err="1" smtClean="0">
                <a:latin typeface="FMBindumathi" pitchFamily="2" charset="0"/>
              </a:rPr>
              <a:t>ud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nekako@iudj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ÿkako@iudj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ÿkakd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miafia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lsh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lshd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weúoaoo@kE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fÊiq</a:t>
            </a:r>
            <a:r>
              <a:rPr lang="en-US" sz="6400" dirty="0" smtClean="0">
                <a:latin typeface="FMBindumathi" pitchFamily="2" charset="0"/>
              </a:rPr>
              <a:t>;=</a:t>
            </a:r>
            <a:r>
              <a:rPr lang="en-US" sz="6400" dirty="0" err="1" smtClean="0">
                <a:latin typeface="FMBindumathi" pitchFamily="2" charset="0"/>
              </a:rPr>
              <a:t>ud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Bg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miafia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fmaÿre</a:t>
            </a:r>
            <a:r>
              <a:rPr lang="en-US" sz="6400" dirty="0" smtClean="0">
                <a:latin typeface="FMBindumathi" pitchFamily="2" charset="0"/>
              </a:rPr>
              <a:t>;=</a:t>
            </a:r>
            <a:r>
              <a:rPr lang="en-US" sz="6400" dirty="0" err="1" smtClean="0">
                <a:latin typeface="FMBindumathi" pitchFamily="2" charset="0"/>
              </a:rPr>
              <a:t>udf.ka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wykjd</a:t>
            </a:r>
            <a:r>
              <a:rPr lang="en-US" sz="6400" dirty="0" smtClean="0">
                <a:latin typeface="FMBindumathi" pitchFamily="2" charset="0"/>
              </a:rPr>
              <a:t> "</a:t>
            </a:r>
            <a:r>
              <a:rPr lang="en-US" sz="6400" dirty="0" err="1" smtClean="0">
                <a:latin typeface="FMBindumathi" pitchFamily="2" charset="0"/>
              </a:rPr>
              <a:t>thdf.a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fÊiq</a:t>
            </a:r>
            <a:r>
              <a:rPr lang="en-US" sz="6400" dirty="0" smtClean="0">
                <a:latin typeface="FMBindumathi" pitchFamily="2" charset="0"/>
              </a:rPr>
              <a:t>;=</a:t>
            </a:r>
            <a:r>
              <a:rPr lang="en-US" sz="6400" dirty="0" err="1" smtClean="0">
                <a:latin typeface="FMBindumathi" pitchFamily="2" charset="0"/>
              </a:rPr>
              <a:t>udg</a:t>
            </a:r>
            <a:r>
              <a:rPr lang="en-US" sz="6400" dirty="0" smtClean="0">
                <a:latin typeface="FMBindumathi" pitchFamily="2" charset="0"/>
              </a:rPr>
              <a:t> ;</a:t>
            </a:r>
            <a:r>
              <a:rPr lang="en-US" sz="6400" dirty="0" err="1" smtClean="0">
                <a:latin typeface="FMBindumathi" pitchFamily="2" charset="0"/>
              </a:rPr>
              <a:t>sfhk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wdorh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fmkajkak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lsh</a:t>
            </a:r>
            <a:r>
              <a:rPr lang="en-US" sz="6400" dirty="0" smtClean="0">
                <a:latin typeface="FMBindumathi" pitchFamily="2" charset="0"/>
              </a:rPr>
              <a:t>, </a:t>
            </a:r>
            <a:r>
              <a:rPr lang="en-US" sz="6400" dirty="0" err="1" smtClean="0">
                <a:latin typeface="FMBindumathi" pitchFamily="2" charset="0"/>
              </a:rPr>
              <a:t>Bgmiafia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thdj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m;alrkj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thdf.a</a:t>
            </a:r>
            <a:r>
              <a:rPr lang="en-US" sz="6400" dirty="0" smtClean="0">
                <a:latin typeface="FMBindumathi" pitchFamily="2" charset="0"/>
              </a:rPr>
              <a:t> /, </a:t>
            </a:r>
            <a:r>
              <a:rPr lang="en-US" sz="6400" dirty="0" err="1" smtClean="0">
                <a:latin typeface="FMBindumathi" pitchFamily="2" charset="0"/>
              </a:rPr>
              <a:t>n,d.kak</a:t>
            </a:r>
            <a:r>
              <a:rPr lang="en-US" sz="6400" dirty="0" smtClean="0">
                <a:latin typeface="FMBindumathi" pitchFamily="2" charset="0"/>
              </a:rPr>
              <a:t> "</a:t>
            </a:r>
            <a:r>
              <a:rPr lang="en-US" sz="6400" dirty="0" err="1" smtClean="0">
                <a:latin typeface="FMBindumathi" pitchFamily="2" charset="0"/>
              </a:rPr>
              <a:t>kdhlhd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lr</a:t>
            </a:r>
            <a:r>
              <a:rPr lang="en-US" sz="6400" dirty="0" smtClean="0">
                <a:latin typeface="FMBindumathi" pitchFamily="2" charset="0"/>
              </a:rPr>
              <a:t>, </a:t>
            </a:r>
          </a:p>
          <a:p>
            <a:r>
              <a:rPr lang="en-US" sz="7200" dirty="0" err="1" smtClean="0">
                <a:latin typeface="FMBindumathi" pitchFamily="2" charset="0"/>
              </a:rPr>
              <a:t>wms;a</a:t>
            </a:r>
            <a:r>
              <a:rPr lang="en-US" sz="7200" dirty="0" smtClean="0">
                <a:latin typeface="FMBindumathi" pitchFamily="2" charset="0"/>
              </a:rPr>
              <a:t> </a:t>
            </a:r>
            <a:r>
              <a:rPr lang="en-US" sz="7200" dirty="0" err="1" smtClean="0">
                <a:latin typeface="FMBindumathi" pitchFamily="2" charset="0"/>
              </a:rPr>
              <a:t>tfyu</a:t>
            </a:r>
            <a:r>
              <a:rPr lang="en-US" sz="7200" dirty="0" smtClean="0">
                <a:latin typeface="FMBindumathi" pitchFamily="2" charset="0"/>
              </a:rPr>
              <a:t> </a:t>
            </a:r>
            <a:r>
              <a:rPr lang="en-US" sz="7200" dirty="0" err="1" smtClean="0">
                <a:latin typeface="FMBindumathi" pitchFamily="2" charset="0"/>
              </a:rPr>
              <a:t>lrhso</a:t>
            </a:r>
            <a:r>
              <a:rPr lang="en-US" sz="7200" dirty="0" smtClean="0">
                <a:latin typeface="FMBindumathi" pitchFamily="2" charset="0"/>
              </a:rPr>
              <a:t>@"</a:t>
            </a:r>
            <a:r>
              <a:rPr lang="en-US" sz="7200" dirty="0" err="1" smtClean="0">
                <a:latin typeface="FMBindumathi" pitchFamily="2" charset="0"/>
              </a:rPr>
              <a:t>wfma</a:t>
            </a:r>
            <a:r>
              <a:rPr lang="en-US" sz="7200" dirty="0" smtClean="0">
                <a:latin typeface="FMBindumathi" pitchFamily="2" charset="0"/>
              </a:rPr>
              <a:t> </a:t>
            </a:r>
            <a:r>
              <a:rPr lang="en-US" sz="7200" dirty="0" err="1" smtClean="0">
                <a:latin typeface="FMBindumathi" pitchFamily="2" charset="0"/>
              </a:rPr>
              <a:t>tkaðfï</a:t>
            </a:r>
            <a:r>
              <a:rPr lang="en-US" sz="7200" dirty="0" smtClean="0">
                <a:latin typeface="FMBindumathi" pitchFamily="2" charset="0"/>
              </a:rPr>
              <a:t> </a:t>
            </a:r>
            <a:r>
              <a:rPr lang="en-US" sz="7200" dirty="0" err="1" smtClean="0">
                <a:latin typeface="FMBindumathi" pitchFamily="2" charset="0"/>
              </a:rPr>
              <a:t>tkaðï</a:t>
            </a:r>
            <a:r>
              <a:rPr lang="en-US" sz="7200" dirty="0" smtClean="0">
                <a:latin typeface="FMBindumathi" pitchFamily="2" charset="0"/>
              </a:rPr>
              <a:t> </a:t>
            </a:r>
            <a:r>
              <a:rPr lang="en-US" sz="7200" dirty="0" err="1" smtClean="0">
                <a:latin typeface="FMBindumathi" pitchFamily="2" charset="0"/>
              </a:rPr>
              <a:t>Ths,a</a:t>
            </a:r>
            <a:r>
              <a:rPr lang="en-US" sz="7200" dirty="0" smtClean="0">
                <a:latin typeface="FMBindumathi" pitchFamily="2" charset="0"/>
              </a:rPr>
              <a:t> </a:t>
            </a:r>
            <a:r>
              <a:rPr lang="en-US" sz="7200" dirty="0" err="1" smtClean="0">
                <a:latin typeface="FMBindumathi" pitchFamily="2" charset="0"/>
              </a:rPr>
              <a:t>ysÈ,o</a:t>
            </a:r>
            <a:r>
              <a:rPr lang="en-US" sz="7200" dirty="0" smtClean="0">
                <a:latin typeface="FMBindumathi" pitchFamily="2" charset="0"/>
              </a:rPr>
              <a:t> "</a:t>
            </a:r>
            <a:r>
              <a:rPr lang="en-US" sz="7200" dirty="0" err="1" smtClean="0">
                <a:latin typeface="FMBindumathi" pitchFamily="2" charset="0"/>
              </a:rPr>
              <a:t>tkaðu</a:t>
            </a:r>
            <a:r>
              <a:rPr lang="en-US" sz="7200" dirty="0" smtClean="0">
                <a:latin typeface="FMBindumathi" pitchFamily="2" charset="0"/>
              </a:rPr>
              <a:t> </a:t>
            </a:r>
            <a:r>
              <a:rPr lang="en-US" sz="7200" dirty="0" err="1" smtClean="0">
                <a:latin typeface="FMBindumathi" pitchFamily="2" charset="0"/>
              </a:rPr>
              <a:t>mK.kajkak</a:t>
            </a:r>
            <a:r>
              <a:rPr lang="en-US" sz="7200" dirty="0" smtClean="0">
                <a:latin typeface="FMBindumathi" pitchFamily="2" charset="0"/>
              </a:rPr>
              <a:t> </a:t>
            </a:r>
            <a:r>
              <a:rPr lang="en-US" sz="7200" dirty="0" err="1" smtClean="0">
                <a:latin typeface="FMBindumathi" pitchFamily="2" charset="0"/>
              </a:rPr>
              <a:t>nerejo</a:t>
            </a:r>
            <a:r>
              <a:rPr lang="en-US" sz="7200" dirty="0" smtClean="0">
                <a:latin typeface="FMBindumathi" pitchFamily="2" charset="0"/>
              </a:rPr>
              <a:t> </a:t>
            </a:r>
            <a:r>
              <a:rPr lang="en-US" sz="7200" dirty="0" err="1" smtClean="0">
                <a:latin typeface="FMBindumathi" pitchFamily="2" charset="0"/>
              </a:rPr>
              <a:t>bkafka</a:t>
            </a:r>
            <a:r>
              <a:rPr lang="en-US" sz="7200" dirty="0" smtClean="0">
                <a:latin typeface="FMBindumathi" pitchFamily="2" charset="0"/>
              </a:rPr>
              <a:t> ^</a:t>
            </a:r>
            <a:r>
              <a:rPr lang="en-US" sz="7200" dirty="0" err="1" smtClean="0">
                <a:latin typeface="FMBindumathi" pitchFamily="2" charset="0"/>
              </a:rPr>
              <a:t>fmg%,a</a:t>
            </a:r>
            <a:r>
              <a:rPr lang="en-US" sz="7200" dirty="0" smtClean="0">
                <a:latin typeface="FMBindumathi" pitchFamily="2" charset="0"/>
              </a:rPr>
              <a:t> ;</a:t>
            </a:r>
            <a:r>
              <a:rPr lang="en-US" sz="7200" dirty="0" err="1" smtClean="0">
                <a:latin typeface="FMBindumathi" pitchFamily="2" charset="0"/>
              </a:rPr>
              <a:t>snqk;a</a:t>
            </a:r>
            <a:r>
              <a:rPr lang="en-US" sz="7200" dirty="0" smtClean="0">
                <a:latin typeface="FMBindumathi" pitchFamily="2" charset="0"/>
              </a:rPr>
              <a:t>&amp; </a:t>
            </a:r>
          </a:p>
          <a:p>
            <a:r>
              <a:rPr lang="en-US" sz="7200" dirty="0" err="1" smtClean="0">
                <a:latin typeface="FMBindumathi" pitchFamily="2" charset="0"/>
              </a:rPr>
              <a:t>tkaðug</a:t>
            </a:r>
            <a:r>
              <a:rPr lang="en-US" sz="7200" dirty="0" smtClean="0">
                <a:latin typeface="FMBindumathi" pitchFamily="2" charset="0"/>
              </a:rPr>
              <a:t> w¨;a </a:t>
            </a:r>
            <a:r>
              <a:rPr lang="en-US" sz="7200" dirty="0" err="1" smtClean="0">
                <a:latin typeface="FMBindumathi" pitchFamily="2" charset="0"/>
              </a:rPr>
              <a:t>jeähdjla</a:t>
            </a:r>
            <a:r>
              <a:rPr lang="en-US" sz="7200" dirty="0" smtClean="0">
                <a:latin typeface="FMBindumathi" pitchFamily="2" charset="0"/>
              </a:rPr>
              <a:t> </a:t>
            </a:r>
            <a:r>
              <a:rPr lang="en-US" sz="7200" dirty="0" err="1" smtClean="0">
                <a:latin typeface="FMBindumathi" pitchFamily="2" charset="0"/>
              </a:rPr>
              <a:t>wjYHfj,dfkao</a:t>
            </a:r>
            <a:r>
              <a:rPr lang="en-US" sz="7200" dirty="0" smtClean="0">
                <a:latin typeface="FMBindumathi" pitchFamily="2" charset="0"/>
              </a:rPr>
              <a:t>@</a:t>
            </a:r>
          </a:p>
          <a:p>
            <a:r>
              <a:rPr lang="en-US" sz="7200" dirty="0" err="1" smtClean="0">
                <a:latin typeface="FMBindumathi" pitchFamily="2" charset="0"/>
              </a:rPr>
              <a:t>wmsg</a:t>
            </a:r>
            <a:r>
              <a:rPr lang="en-US" sz="7200" dirty="0" smtClean="0">
                <a:latin typeface="FMBindumathi" pitchFamily="2" charset="0"/>
              </a:rPr>
              <a:t> </a:t>
            </a:r>
            <a:r>
              <a:rPr lang="en-US" sz="7200" dirty="0" err="1" smtClean="0">
                <a:latin typeface="FMBindumathi" pitchFamily="2" charset="0"/>
              </a:rPr>
              <a:t>ÿjkak</a:t>
            </a:r>
            <a:endParaRPr lang="en-US" sz="7200" dirty="0" smtClean="0">
              <a:latin typeface="FMBindumathi" pitchFamily="2" charset="0"/>
            </a:endParaRPr>
          </a:p>
          <a:p>
            <a:r>
              <a:rPr lang="en-US" sz="6400" dirty="0" err="1" smtClean="0">
                <a:latin typeface="FMBindumathi" pitchFamily="2" charset="0"/>
              </a:rPr>
              <a:t>b;ska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wms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wfma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fodaI</a:t>
            </a:r>
            <a:r>
              <a:rPr lang="en-US" sz="6400" dirty="0" smtClean="0">
                <a:latin typeface="FMBindumathi" pitchFamily="2" charset="0"/>
              </a:rPr>
              <a:t> .</a:t>
            </a:r>
            <a:r>
              <a:rPr lang="en-US" sz="6400" dirty="0" err="1" smtClean="0">
                <a:latin typeface="FMBindumathi" pitchFamily="2" charset="0"/>
              </a:rPr>
              <a:t>ek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jeäÿrg;a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wOHhkh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lruq</a:t>
            </a:r>
            <a:endParaRPr lang="en-US" sz="6400" dirty="0" smtClean="0">
              <a:latin typeface="FMBindumathi" pitchFamily="2" charset="0"/>
            </a:endParaRPr>
          </a:p>
          <a:p>
            <a:pPr>
              <a:buNone/>
            </a:pPr>
            <a:endParaRPr lang="en-US" dirty="0">
              <a:latin typeface="FMBindumathi" pitchFamily="2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biologycorner.com/resources/ger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0"/>
            <a:ext cx="3810000" cy="30194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FMBindumathi" pitchFamily="2" charset="0"/>
              </a:rPr>
              <a:t>uf.a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uki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udkslHhlao</a:t>
            </a:r>
            <a:r>
              <a:rPr lang="en-US" dirty="0" smtClean="0">
                <a:latin typeface="FMBindumathi" pitchFamily="2" charset="0"/>
              </a:rPr>
              <a:t>  </a:t>
            </a:r>
            <a:r>
              <a:rPr lang="en-US" dirty="0" err="1" smtClean="0">
                <a:latin typeface="FMBindumathi" pitchFamily="2" charset="0"/>
              </a:rPr>
              <a:t>úIîchlao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err="1" smtClean="0">
                <a:latin typeface="FMBindumathi" pitchFamily="2" charset="0"/>
              </a:rPr>
              <a:t>bx.S%isfhka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úIîchg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lshkafka</a:t>
            </a:r>
            <a:r>
              <a:rPr lang="en-US" sz="3000" dirty="0" smtClean="0">
                <a:latin typeface="FMBindumathi" pitchFamily="2" charset="0"/>
              </a:rPr>
              <a:t> </a:t>
            </a:r>
          </a:p>
          <a:p>
            <a:pPr>
              <a:buNone/>
            </a:pPr>
            <a:r>
              <a:rPr lang="en-US" sz="3000" dirty="0" smtClean="0">
                <a:latin typeface="FMBindumathi" pitchFamily="2" charset="0"/>
              </a:rPr>
              <a:t>                              l=</a:t>
            </a:r>
            <a:r>
              <a:rPr lang="en-US" sz="3000" dirty="0" err="1" smtClean="0">
                <a:latin typeface="FMBindumathi" pitchFamily="2" charset="0"/>
              </a:rPr>
              <a:t>ulao</a:t>
            </a:r>
            <a:r>
              <a:rPr lang="en-US" sz="3000" dirty="0" smtClean="0">
                <a:latin typeface="FMBindumathi" pitchFamily="2" charset="0"/>
              </a:rPr>
              <a:t> </a:t>
            </a:r>
          </a:p>
          <a:p>
            <a:pPr>
              <a:buNone/>
            </a:pPr>
            <a:r>
              <a:rPr lang="en-US" sz="3000" dirty="0" smtClean="0">
                <a:latin typeface="FMBindumathi" pitchFamily="2" charset="0"/>
              </a:rPr>
              <a:t>              </a:t>
            </a:r>
            <a:r>
              <a:rPr lang="en-US" sz="3000" dirty="0" smtClean="0"/>
              <a:t>GERM </a:t>
            </a:r>
          </a:p>
          <a:p>
            <a:pPr>
              <a:buNone/>
            </a:pPr>
            <a:r>
              <a:rPr lang="en-US" sz="3000" dirty="0" err="1" smtClean="0">
                <a:latin typeface="FMBindumathi" pitchFamily="2" charset="0"/>
              </a:rPr>
              <a:t>bx.S%isfhka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udkslHhg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lshkafka</a:t>
            </a:r>
            <a:r>
              <a:rPr lang="en-US" sz="3000" dirty="0" smtClean="0">
                <a:latin typeface="FMBindumathi" pitchFamily="2" charset="0"/>
              </a:rPr>
              <a:t> l=</a:t>
            </a:r>
            <a:r>
              <a:rPr lang="en-US" sz="3000" dirty="0" err="1" smtClean="0">
                <a:latin typeface="FMBindumathi" pitchFamily="2" charset="0"/>
              </a:rPr>
              <a:t>ulao</a:t>
            </a:r>
            <a:r>
              <a:rPr lang="en-US" sz="3000" dirty="0" smtClean="0">
                <a:latin typeface="FMBindumathi" pitchFamily="2" charset="0"/>
              </a:rPr>
              <a:t> </a:t>
            </a:r>
          </a:p>
          <a:p>
            <a:pPr>
              <a:buNone/>
            </a:pPr>
            <a:r>
              <a:rPr lang="en-US" sz="3000" dirty="0" smtClean="0"/>
              <a:t>                      GEM</a:t>
            </a:r>
          </a:p>
          <a:p>
            <a:pPr>
              <a:buNone/>
            </a:pPr>
            <a:r>
              <a:rPr lang="en-US" sz="3000" dirty="0" err="1" smtClean="0">
                <a:latin typeface="FMBindumathi" pitchFamily="2" charset="0"/>
              </a:rPr>
              <a:t>wms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smtClean="0"/>
              <a:t>GERM </a:t>
            </a:r>
            <a:r>
              <a:rPr lang="en-US" sz="3000" dirty="0" err="1" smtClean="0">
                <a:latin typeface="FMBindumathi" pitchFamily="2" charset="0"/>
              </a:rPr>
              <a:t>tllao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smtClean="0"/>
              <a:t>GEM </a:t>
            </a:r>
            <a:r>
              <a:rPr lang="en-US" sz="3000" dirty="0" err="1" smtClean="0">
                <a:latin typeface="FMBindumathi" pitchFamily="2" charset="0"/>
              </a:rPr>
              <a:t>tllao</a:t>
            </a:r>
            <a:r>
              <a:rPr lang="en-US" sz="3000" dirty="0" smtClean="0"/>
              <a:t> </a:t>
            </a:r>
          </a:p>
          <a:p>
            <a:pPr>
              <a:buNone/>
            </a:pPr>
            <a:r>
              <a:rPr lang="en-US" sz="3000" dirty="0" err="1" smtClean="0">
                <a:latin typeface="FMBindumathi" pitchFamily="2" charset="0"/>
              </a:rPr>
              <a:t>wms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we;a;gu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smtClean="0"/>
              <a:t>GERM </a:t>
            </a:r>
            <a:r>
              <a:rPr lang="en-US" sz="3000" dirty="0" err="1" smtClean="0">
                <a:latin typeface="FMBindumathi" pitchFamily="2" charset="0"/>
              </a:rPr>
              <a:t>tlla</a:t>
            </a:r>
            <a:endParaRPr lang="en-US" sz="30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3000" dirty="0" err="1" smtClean="0">
                <a:latin typeface="FMBindumathi" pitchFamily="2" charset="0"/>
              </a:rPr>
              <a:t>tfiakï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wms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smtClean="0"/>
              <a:t>GEM </a:t>
            </a:r>
            <a:r>
              <a:rPr lang="en-US" sz="3000" dirty="0" err="1" smtClean="0">
                <a:latin typeface="FMBindumathi" pitchFamily="2" charset="0"/>
              </a:rPr>
              <a:t>tlla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úhhq;af;a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flfiao</a:t>
            </a:r>
            <a:endParaRPr lang="en-US" sz="30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3000" dirty="0" err="1" smtClean="0">
                <a:latin typeface="FMBindumathi" pitchFamily="2" charset="0"/>
              </a:rPr>
              <a:t>uf.a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uki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úIîchlao</a:t>
            </a:r>
            <a:r>
              <a:rPr lang="en-US" sz="3000" dirty="0" err="1" smtClean="0">
                <a:latin typeface="FMBindumathi"/>
              </a:rPr>
              <a:t>@wks;a</a:t>
            </a:r>
            <a:r>
              <a:rPr lang="en-US" sz="3000" dirty="0" smtClean="0">
                <a:latin typeface="FMBindumathi"/>
              </a:rPr>
              <a:t> </a:t>
            </a:r>
            <a:r>
              <a:rPr lang="en-US" sz="3000" dirty="0" err="1" smtClean="0">
                <a:latin typeface="FMBindumathi"/>
              </a:rPr>
              <a:t>whj;a</a:t>
            </a:r>
            <a:r>
              <a:rPr lang="en-US" sz="3000" dirty="0" smtClean="0">
                <a:latin typeface="FMBindumathi"/>
              </a:rPr>
              <a:t> </a:t>
            </a:r>
            <a:r>
              <a:rPr lang="en-US" sz="3000" dirty="0" err="1" smtClean="0">
                <a:latin typeface="FMBindumathi"/>
              </a:rPr>
              <a:t>uu</a:t>
            </a:r>
            <a:r>
              <a:rPr lang="en-US" sz="3000" dirty="0" smtClean="0">
                <a:latin typeface="FMBindumathi"/>
              </a:rPr>
              <a:t> </a:t>
            </a:r>
            <a:r>
              <a:rPr lang="en-US" sz="3000" dirty="0" err="1" smtClean="0">
                <a:latin typeface="FMBindumathi"/>
              </a:rPr>
              <a:t>f,v</a:t>
            </a:r>
            <a:r>
              <a:rPr lang="en-US" sz="3000" dirty="0" smtClean="0">
                <a:latin typeface="FMBindumathi"/>
              </a:rPr>
              <a:t> </a:t>
            </a:r>
            <a:r>
              <a:rPr lang="en-US" sz="3000" dirty="0" err="1" smtClean="0">
                <a:latin typeface="FMBindumathi"/>
              </a:rPr>
              <a:t>lrkjo</a:t>
            </a:r>
            <a:r>
              <a:rPr lang="en-US" sz="3000" dirty="0" smtClean="0">
                <a:latin typeface="FMBindumathi"/>
              </a:rPr>
              <a:t>@</a:t>
            </a:r>
            <a:endParaRPr lang="en-US" sz="3000" dirty="0" smtClean="0">
              <a:latin typeface="FMBindumathi" pitchFamily="2" charset="0"/>
            </a:endParaRPr>
          </a:p>
          <a:p>
            <a:pPr>
              <a:buNone/>
            </a:pPr>
            <a:endParaRPr lang="en-US" sz="2000" dirty="0">
              <a:latin typeface="FMBindumathi" pitchFamily="2" charset="0"/>
            </a:endParaRPr>
          </a:p>
        </p:txBody>
      </p:sp>
      <p:pic>
        <p:nvPicPr>
          <p:cNvPr id="22532" name="Picture 4" descr="http://www.palagems.com/Images/gem_news/featured_garnet_57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3276600"/>
            <a:ext cx="2057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 </a:t>
            </a:r>
            <a:r>
              <a:rPr lang="en-US" dirty="0" err="1" smtClean="0">
                <a:latin typeface="FMBindumathi" pitchFamily="2" charset="0"/>
              </a:rPr>
              <a:t>iy</a:t>
            </a:r>
            <a:r>
              <a:rPr lang="en-US" dirty="0" smtClean="0"/>
              <a:t> GEM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GERM </a:t>
            </a:r>
            <a:r>
              <a:rPr lang="en-US" sz="2000" dirty="0" err="1" smtClean="0">
                <a:latin typeface="FMBindumathi" pitchFamily="2" charset="0"/>
              </a:rPr>
              <a:t>iy</a:t>
            </a:r>
            <a:r>
              <a:rPr lang="en-US" sz="2000" dirty="0" smtClean="0"/>
              <a:t> GEM </a:t>
            </a:r>
            <a:r>
              <a:rPr lang="en-US" sz="2000" dirty="0" err="1" smtClean="0">
                <a:latin typeface="FMBindumathi" pitchFamily="2" charset="0"/>
              </a:rPr>
              <a:t>w;r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fjki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smtClean="0"/>
              <a:t>R </a:t>
            </a:r>
            <a:r>
              <a:rPr lang="en-US" sz="2000" dirty="0" err="1" smtClean="0">
                <a:latin typeface="FMBindumathi" pitchFamily="2" charset="0"/>
              </a:rPr>
              <a:t>wl</a:t>
            </a:r>
            <a:r>
              <a:rPr lang="en-US" sz="2000" dirty="0" smtClean="0">
                <a:latin typeface="FMBindumathi" pitchFamily="2" charset="0"/>
              </a:rPr>
              <a:t>=</a:t>
            </a:r>
            <a:r>
              <a:rPr lang="en-US" sz="2000" dirty="0" err="1" smtClean="0">
                <a:latin typeface="FMBindumathi" pitchFamily="2" charset="0"/>
              </a:rPr>
              <a:t>rhs</a:t>
            </a:r>
            <a:endParaRPr lang="en-US" sz="2000" dirty="0" smtClean="0">
              <a:latin typeface="FMBindumathi" pitchFamily="2" charset="0"/>
            </a:endParaRPr>
          </a:p>
          <a:p>
            <a:r>
              <a:rPr lang="en-US" sz="2000" dirty="0" smtClean="0"/>
              <a:t>R </a:t>
            </a:r>
            <a:r>
              <a:rPr lang="en-US" sz="2000" dirty="0" err="1" smtClean="0">
                <a:latin typeface="FMBindumathi" pitchFamily="2" charset="0"/>
              </a:rPr>
              <a:t>hkq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smtClean="0"/>
              <a:t>Resistance</a:t>
            </a:r>
          </a:p>
          <a:p>
            <a:r>
              <a:rPr lang="en-US" sz="2000" dirty="0" smtClean="0"/>
              <a:t> Resistance </a:t>
            </a:r>
            <a:r>
              <a:rPr lang="en-US" sz="2000" dirty="0" err="1" smtClean="0">
                <a:latin typeface="FMBindumathi" pitchFamily="2" charset="0"/>
              </a:rPr>
              <a:t>lshkafka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wlue;a;hs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smtClean="0"/>
              <a:t>/</a:t>
            </a:r>
            <a:r>
              <a:rPr lang="en-US" sz="2000" dirty="0" smtClean="0">
                <a:latin typeface="FMBindumathi" pitchFamily="2" charset="0"/>
              </a:rPr>
              <a:t>m%;</a:t>
            </a:r>
            <a:r>
              <a:rPr lang="en-US" sz="2000" dirty="0" err="1" smtClean="0">
                <a:latin typeface="FMBindumathi" pitchFamily="2" charset="0"/>
              </a:rPr>
              <a:t>sfrdaOhhs</a:t>
            </a:r>
            <a:endParaRPr lang="en-US" sz="2000" dirty="0" smtClean="0">
              <a:latin typeface="FMBindumathi" pitchFamily="2" charset="0"/>
            </a:endParaRPr>
          </a:p>
          <a:p>
            <a:r>
              <a:rPr lang="en-US" sz="2000" dirty="0" err="1" smtClean="0">
                <a:latin typeface="FMBindumathi" pitchFamily="2" charset="0"/>
              </a:rPr>
              <a:t>wms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smtClean="0"/>
              <a:t>GERM </a:t>
            </a:r>
            <a:r>
              <a:rPr lang="en-US" sz="2000" dirty="0" err="1" smtClean="0">
                <a:latin typeface="FMBindumathi" pitchFamily="2" charset="0"/>
              </a:rPr>
              <a:t>isg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smtClean="0"/>
              <a:t>GEM </a:t>
            </a:r>
            <a:r>
              <a:rPr lang="en-US" sz="2000" dirty="0" err="1" smtClean="0">
                <a:latin typeface="FMBindumathi" pitchFamily="2" charset="0"/>
              </a:rPr>
              <a:t>ùu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i`oyd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wlue;skï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wmsg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ljodj;a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smtClean="0"/>
              <a:t>GEM </a:t>
            </a:r>
            <a:r>
              <a:rPr lang="en-US" sz="2000" dirty="0" err="1" smtClean="0">
                <a:latin typeface="FMBindumathi" pitchFamily="2" charset="0"/>
              </a:rPr>
              <a:t>tlla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fjkakg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neye</a:t>
            </a:r>
            <a:endParaRPr lang="en-US" sz="2000" dirty="0" smtClean="0">
              <a:latin typeface="FMBindumathi" pitchFamily="2" charset="0"/>
            </a:endParaRPr>
          </a:p>
          <a:p>
            <a:r>
              <a:rPr lang="en-US" sz="2000" dirty="0" smtClean="0"/>
              <a:t>R- </a:t>
            </a:r>
            <a:r>
              <a:rPr lang="en-US" sz="2000" dirty="0" err="1" smtClean="0">
                <a:latin typeface="FMBindumathi" pitchFamily="2" charset="0"/>
              </a:rPr>
              <a:t>wl</a:t>
            </a:r>
            <a:r>
              <a:rPr lang="en-US" sz="2000" dirty="0" smtClean="0">
                <a:latin typeface="FMBindumathi" pitchFamily="2" charset="0"/>
              </a:rPr>
              <a:t>=</a:t>
            </a:r>
            <a:r>
              <a:rPr lang="en-US" sz="2000" dirty="0" err="1" smtClean="0">
                <a:latin typeface="FMBindumathi" pitchFamily="2" charset="0"/>
              </a:rPr>
              <a:t>ßka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wmsg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yef`.fjkjd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wmsg</a:t>
            </a:r>
            <a:r>
              <a:rPr lang="en-US" sz="2000" dirty="0" smtClean="0">
                <a:latin typeface="FMBindumathi" pitchFamily="2" charset="0"/>
              </a:rPr>
              <a:t> ;</a:t>
            </a:r>
            <a:r>
              <a:rPr lang="en-US" sz="2000" dirty="0" err="1" smtClean="0">
                <a:latin typeface="FMBindumathi" pitchFamily="2" charset="0"/>
              </a:rPr>
              <a:t>sfhk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ndOdj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smtClean="0"/>
              <a:t>-Resistance to Change- </a:t>
            </a:r>
            <a:r>
              <a:rPr lang="en-US" sz="2000" dirty="0" err="1" smtClean="0">
                <a:latin typeface="FMBindumathi" pitchFamily="2" charset="0"/>
              </a:rPr>
              <a:t>fjkia</a:t>
            </a:r>
            <a:r>
              <a:rPr lang="en-US" sz="2000" dirty="0" smtClean="0">
                <a:latin typeface="FMBindumathi" pitchFamily="2" charset="0"/>
              </a:rPr>
              <a:t> ùug ;</a:t>
            </a:r>
            <a:r>
              <a:rPr lang="en-US" sz="2000" dirty="0" err="1" smtClean="0">
                <a:latin typeface="FMBindumathi" pitchFamily="2" charset="0"/>
              </a:rPr>
              <a:t>sfhk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uf.a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wlue;a</a:t>
            </a:r>
            <a:r>
              <a:rPr lang="en-US" sz="2000" dirty="0" smtClean="0">
                <a:latin typeface="FMBindumathi" pitchFamily="2" charset="0"/>
              </a:rPr>
              <a:t>;</a:t>
            </a:r>
            <a:endParaRPr lang="en-US" sz="2000" dirty="0" smtClean="0"/>
          </a:p>
          <a:p>
            <a:r>
              <a:rPr lang="en-US" sz="2000" dirty="0" err="1" smtClean="0">
                <a:latin typeface="FMBindumathi" pitchFamily="2" charset="0"/>
              </a:rPr>
              <a:t>tal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yßhg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kslka</a:t>
            </a:r>
            <a:r>
              <a:rPr lang="en-US" sz="2000" dirty="0" smtClean="0">
                <a:latin typeface="FMBindumathi" pitchFamily="2" charset="0"/>
              </a:rPr>
              <a:t> ±&lt;</a:t>
            </a:r>
            <a:r>
              <a:rPr lang="en-US" sz="2000" dirty="0" err="1" smtClean="0">
                <a:latin typeface="FMBindumathi" pitchFamily="2" charset="0"/>
              </a:rPr>
              <a:t>nqjd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fldaI</a:t>
            </a:r>
            <a:r>
              <a:rPr lang="en-US" sz="2000" dirty="0" smtClean="0">
                <a:latin typeface="FMBindumathi" pitchFamily="2" charset="0"/>
              </a:rPr>
              <a:t>.; </a:t>
            </a:r>
            <a:r>
              <a:rPr lang="en-US" sz="2000" dirty="0" err="1" smtClean="0">
                <a:latin typeface="FMBindumathi" pitchFamily="2" charset="0"/>
              </a:rPr>
              <a:t>fkdù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lEulld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bkakjd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jf.a</a:t>
            </a:r>
            <a:endParaRPr lang="en-US" sz="2000" dirty="0" smtClean="0">
              <a:latin typeface="FMBindumathi" pitchFamily="2" charset="0"/>
            </a:endParaRPr>
          </a:p>
          <a:p>
            <a:r>
              <a:rPr lang="en-US" sz="2000" dirty="0" err="1" smtClean="0">
                <a:latin typeface="FMBindumathi" pitchFamily="2" charset="0"/>
              </a:rPr>
              <a:t>kuq;a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wms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fldaIh</a:t>
            </a:r>
            <a:r>
              <a:rPr lang="en-US" sz="2000" dirty="0" smtClean="0">
                <a:latin typeface="FMBindumathi" pitchFamily="2" charset="0"/>
              </a:rPr>
              <a:t> .;</a:t>
            </a:r>
            <a:r>
              <a:rPr lang="en-US" sz="2000" dirty="0" err="1" smtClean="0">
                <a:latin typeface="FMBindumathi" pitchFamily="2" charset="0"/>
              </a:rPr>
              <a:t>fj,d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Bg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miafia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fldaIh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lvdf.k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weú,a,d</a:t>
            </a:r>
            <a:r>
              <a:rPr lang="en-US" sz="2000" dirty="0" smtClean="0">
                <a:latin typeface="FMBindumathi" pitchFamily="2" charset="0"/>
              </a:rPr>
              <a:t> ms&lt;</a:t>
            </a:r>
            <a:r>
              <a:rPr lang="en-US" sz="2000" dirty="0" err="1" smtClean="0">
                <a:latin typeface="FMBindumathi" pitchFamily="2" charset="0"/>
              </a:rPr>
              <a:t>fjla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fj,d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iuk</a:t>
            </a:r>
            <a:r>
              <a:rPr lang="en-US" sz="2000" dirty="0" smtClean="0">
                <a:latin typeface="FMBindumathi" pitchFamily="2" charset="0"/>
              </a:rPr>
              <a:t>&lt;</a:t>
            </a:r>
            <a:r>
              <a:rPr lang="en-US" sz="2000" dirty="0" err="1" smtClean="0">
                <a:latin typeface="FMBindumathi" pitchFamily="2" charset="0"/>
              </a:rPr>
              <a:t>fhla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fj,d</a:t>
            </a:r>
            <a:r>
              <a:rPr lang="en-US" sz="2000" dirty="0" err="1" smtClean="0">
                <a:latin typeface="FMBindumathi"/>
              </a:rPr>
              <a:t>"yeuodu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Yla;sh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wrf.k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f,dalfha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ikaf;daIfhka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mshdUkak</a:t>
            </a:r>
            <a:r>
              <a:rPr lang="en-US" sz="2000" dirty="0" smtClean="0">
                <a:latin typeface="FMBindumathi"/>
              </a:rPr>
              <a:t> ´k</a:t>
            </a:r>
          </a:p>
          <a:p>
            <a:r>
              <a:rPr lang="en-US" sz="2000" dirty="0" err="1" smtClean="0">
                <a:latin typeface="FMBindumathi"/>
              </a:rPr>
              <a:t>t;fldg</a:t>
            </a:r>
            <a:r>
              <a:rPr lang="en-US" sz="2000" dirty="0" smtClean="0">
                <a:latin typeface="FMBindumathi"/>
              </a:rPr>
              <a:t> ;</a:t>
            </a:r>
            <a:r>
              <a:rPr lang="en-US" sz="2000" dirty="0" err="1" smtClean="0">
                <a:latin typeface="FMBindumathi"/>
              </a:rPr>
              <a:t>ud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wmsg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ikaf;daIhla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w;aolskak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mq¨jka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fjkafka</a:t>
            </a:r>
            <a:endParaRPr lang="en-US" sz="2000" dirty="0">
              <a:latin typeface="FMBindumathi" pitchFamily="2" charset="0"/>
            </a:endParaRPr>
          </a:p>
        </p:txBody>
      </p:sp>
      <p:sp>
        <p:nvSpPr>
          <p:cNvPr id="4" name="Curved Down Arrow 3"/>
          <p:cNvSpPr/>
          <p:nvPr/>
        </p:nvSpPr>
        <p:spPr>
          <a:xfrm>
            <a:off x="3962400" y="152400"/>
            <a:ext cx="1676400" cy="457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FMBindumathi" pitchFamily="2" charset="0"/>
              </a:rPr>
              <a:t>wmsg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fjkia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úh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yelso</a:t>
            </a:r>
            <a:r>
              <a:rPr lang="en-US" dirty="0" smtClean="0">
                <a:latin typeface="FMBindumathi"/>
              </a:rPr>
              <a:t>@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  <a:r>
              <a:rPr lang="en-US" sz="3500" dirty="0" err="1" smtClean="0">
                <a:latin typeface="FMBindumathi" pitchFamily="2" charset="0"/>
              </a:rPr>
              <a:t>úoHdkql+,j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wms</a:t>
            </a:r>
            <a:r>
              <a:rPr lang="en-US" sz="3500" dirty="0" smtClean="0">
                <a:latin typeface="FMBindumathi" pitchFamily="2" charset="0"/>
              </a:rPr>
              <a:t> </a:t>
            </a:r>
            <a:r>
              <a:rPr lang="en-US" sz="3500" dirty="0" err="1" smtClean="0">
                <a:latin typeface="FMBindumathi" pitchFamily="2" charset="0"/>
              </a:rPr>
              <a:t>yeuodu</a:t>
            </a:r>
            <a:r>
              <a:rPr lang="en-US" sz="3500" dirty="0" smtClean="0">
                <a:latin typeface="FMBindumathi" pitchFamily="2" charset="0"/>
              </a:rPr>
              <a:t> w¨;a </a:t>
            </a:r>
            <a:r>
              <a:rPr lang="en-US" sz="3500" dirty="0" err="1" smtClean="0">
                <a:latin typeface="FMBindumathi" pitchFamily="2" charset="0"/>
              </a:rPr>
              <a:t>ukqIHfhla</a:t>
            </a:r>
            <a:endParaRPr lang="en-US" sz="35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3500" dirty="0" smtClean="0">
                <a:latin typeface="FMBindumathi" pitchFamily="2" charset="0"/>
              </a:rPr>
              <a:t>	</a:t>
            </a:r>
            <a:r>
              <a:rPr lang="en-US" sz="3500" dirty="0" err="1" smtClean="0">
                <a:latin typeface="FMBindumathi" pitchFamily="2" charset="0"/>
              </a:rPr>
              <a:t>wehs</a:t>
            </a:r>
            <a:r>
              <a:rPr lang="en-US" sz="35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3500" dirty="0" smtClean="0">
                <a:latin typeface="FMBindumathi"/>
              </a:rPr>
              <a:t>	</a:t>
            </a:r>
            <a:r>
              <a:rPr lang="en-US" sz="3500" dirty="0" err="1" smtClean="0">
                <a:latin typeface="FMBindumathi"/>
              </a:rPr>
              <a:t>wfma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we`.a</a:t>
            </a:r>
            <a:r>
              <a:rPr lang="en-US" sz="3500" dirty="0" smtClean="0">
                <a:latin typeface="FMBindumathi"/>
              </a:rPr>
              <a:t> ;</a:t>
            </a:r>
            <a:r>
              <a:rPr lang="en-US" sz="3500" dirty="0" err="1" smtClean="0">
                <a:latin typeface="FMBindumathi"/>
              </a:rPr>
              <a:t>sfhk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iuyr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ffY</a:t>
            </a:r>
            <a:r>
              <a:rPr lang="en-US" sz="3500" dirty="0" smtClean="0">
                <a:latin typeface="FMBindumathi"/>
              </a:rPr>
              <a:t>, </a:t>
            </a:r>
            <a:r>
              <a:rPr lang="en-US" sz="3500" dirty="0" err="1" smtClean="0">
                <a:latin typeface="FMBindumathi"/>
              </a:rPr>
              <a:t>yeuodu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uefrkjd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wdfha</a:t>
            </a:r>
            <a:r>
              <a:rPr lang="en-US" sz="3500" dirty="0" smtClean="0">
                <a:latin typeface="FMBindumathi"/>
              </a:rPr>
              <a:t> w¨;a </a:t>
            </a:r>
            <a:r>
              <a:rPr lang="en-US" sz="3500" dirty="0" err="1" smtClean="0">
                <a:latin typeface="FMBindumathi"/>
              </a:rPr>
              <a:t>tajd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bmfokjd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wjqreÿ</a:t>
            </a:r>
            <a:r>
              <a:rPr lang="en-US" sz="3500" dirty="0" smtClean="0">
                <a:latin typeface="FMBindumathi"/>
              </a:rPr>
              <a:t> 7la </a:t>
            </a:r>
            <a:r>
              <a:rPr lang="en-US" sz="3500" dirty="0" err="1" smtClean="0">
                <a:latin typeface="FMBindumathi"/>
              </a:rPr>
              <a:t>ú;r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hkfldg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biair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ysgmq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ñksid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fkfï</a:t>
            </a:r>
            <a:r>
              <a:rPr lang="en-US" sz="3500" dirty="0" smtClean="0">
                <a:latin typeface="FMBindumathi"/>
              </a:rPr>
              <a:t> w¨;a </a:t>
            </a:r>
            <a:r>
              <a:rPr lang="en-US" sz="3500" dirty="0" err="1" smtClean="0">
                <a:latin typeface="FMBindumathi"/>
              </a:rPr>
              <a:t>ñksfila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bkafka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Tyqf.a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rEmh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jeä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fjkila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fkdjqkg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b;ska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wfmau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YÍrh</a:t>
            </a:r>
            <a:r>
              <a:rPr lang="en-US" sz="3500" dirty="0" smtClean="0">
                <a:latin typeface="FMBindumathi"/>
              </a:rPr>
              <a:t> ;=&lt; </a:t>
            </a:r>
            <a:r>
              <a:rPr lang="en-US" sz="3500" dirty="0" err="1" smtClean="0">
                <a:latin typeface="FMBindumathi"/>
              </a:rPr>
              <a:t>wmsg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fkd±kqj;aju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úoHdkql+,j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fjkia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fjkjkï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wehs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wmsg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wfma</a:t>
            </a:r>
            <a:r>
              <a:rPr lang="en-US" sz="3500" dirty="0" smtClean="0">
                <a:latin typeface="FMBindumathi"/>
              </a:rPr>
              <a:t> </a:t>
            </a:r>
            <a:r>
              <a:rPr lang="en-US" sz="3500" dirty="0" err="1" smtClean="0">
                <a:latin typeface="FMBindumathi"/>
              </a:rPr>
              <a:t>ls%hdldrlï</a:t>
            </a:r>
            <a:r>
              <a:rPr lang="en-US" sz="3500" dirty="0" smtClean="0">
                <a:latin typeface="FMBindumathi"/>
              </a:rPr>
              <a:t> j, </a:t>
            </a:r>
            <a:r>
              <a:rPr lang="en-US" sz="3500" dirty="0" err="1" smtClean="0">
                <a:latin typeface="FMBindumathi"/>
              </a:rPr>
              <a:t>fjkila</a:t>
            </a:r>
            <a:r>
              <a:rPr lang="en-US" sz="3500" dirty="0" smtClean="0">
                <a:latin typeface="FMBindumathi"/>
              </a:rPr>
              <a:t> lr.kak </a:t>
            </a:r>
            <a:r>
              <a:rPr lang="en-US" sz="3500" dirty="0" err="1" smtClean="0">
                <a:latin typeface="FMBindumathi"/>
              </a:rPr>
              <a:t>neß</a:t>
            </a:r>
            <a:r>
              <a:rPr lang="en-US" sz="3500" dirty="0" smtClean="0">
                <a:latin typeface="FMBindumathi"/>
              </a:rPr>
              <a:t>@</a:t>
            </a:r>
            <a:endParaRPr lang="en-US" sz="3500" dirty="0">
              <a:latin typeface="FMBindumathi" pitchFamily="2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FMBindumathi" pitchFamily="2" charset="0"/>
              </a:rPr>
              <a:t>tfiakï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wms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</a:t>
            </a:r>
            <a:r>
              <a:rPr lang="en-US" dirty="0" smtClean="0">
                <a:latin typeface="FMBindumathi" pitchFamily="2" charset="0"/>
              </a:rPr>
              <a:t>;=</a:t>
            </a:r>
            <a:r>
              <a:rPr lang="en-US" dirty="0" err="1" smtClean="0">
                <a:latin typeface="FMBindumathi" pitchFamily="2" charset="0"/>
              </a:rPr>
              <a:t>áka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Ôj;aúh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hq;af;a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flfiao</a:t>
            </a:r>
            <a:r>
              <a:rPr lang="en-US" dirty="0" smtClean="0">
                <a:latin typeface="FMBindumathi" pitchFamily="2" charset="0"/>
              </a:rPr>
              <a:t> 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FMBindumathi" pitchFamily="2" charset="0"/>
              </a:rPr>
              <a:t>fï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jf.a</a:t>
            </a:r>
            <a:r>
              <a:rPr lang="en-US" sz="2800" dirty="0" smtClean="0">
                <a:latin typeface="FMBindumathi" pitchFamily="2" charset="0"/>
              </a:rPr>
              <a:t> l:d </a:t>
            </a:r>
            <a:r>
              <a:rPr lang="en-US" sz="2800" dirty="0" err="1" smtClean="0">
                <a:latin typeface="FMBindumathi" pitchFamily="2" charset="0"/>
              </a:rPr>
              <a:t>lr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lr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isàuo</a:t>
            </a:r>
            <a:endParaRPr lang="en-US" sz="2800" dirty="0" smtClean="0">
              <a:latin typeface="FMBindumathi" pitchFamily="2" charset="0"/>
            </a:endParaRPr>
          </a:p>
          <a:p>
            <a:pPr lvl="0"/>
            <a:r>
              <a:rPr lang="en-US" sz="2800" dirty="0" err="1" smtClean="0">
                <a:latin typeface="FMBindumathi" pitchFamily="2" charset="0"/>
              </a:rPr>
              <a:t>Thf.d,af,da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okakjo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fyd`o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woyila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jákdj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remsh,la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yenhs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ta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woyi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m%dfhda.slj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l%shdlrj</a:t>
            </a:r>
            <a:r>
              <a:rPr lang="en-US" sz="2800" dirty="0" smtClean="0">
                <a:latin typeface="FMBindumathi" pitchFamily="2" charset="0"/>
              </a:rPr>
              <a:t>, m%;</a:t>
            </a:r>
            <a:r>
              <a:rPr lang="en-US" sz="2800" dirty="0" err="1" smtClean="0">
                <a:latin typeface="FMBindumathi" pitchFamily="2" charset="0"/>
              </a:rPr>
              <a:t>sM</a:t>
            </a:r>
            <a:r>
              <a:rPr lang="en-US" sz="2800" dirty="0" smtClean="0">
                <a:latin typeface="FMBindumathi" pitchFamily="2" charset="0"/>
              </a:rPr>
              <a:t>, ,</a:t>
            </a:r>
            <a:r>
              <a:rPr lang="en-US" sz="2800" dirty="0" err="1" smtClean="0">
                <a:latin typeface="FMBindumathi" pitchFamily="2" charset="0"/>
              </a:rPr>
              <a:t>nk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jkï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tal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jákdj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remsh,a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fldaáhlaæ</a:t>
            </a:r>
            <a:endParaRPr lang="en-US" sz="2800" dirty="0" smtClean="0">
              <a:latin typeface="FMBindumathi" pitchFamily="2" charset="0"/>
            </a:endParaRPr>
          </a:p>
          <a:p>
            <a:r>
              <a:rPr lang="en-US" sz="2800" dirty="0" err="1" smtClean="0">
                <a:latin typeface="FMBindumathi" pitchFamily="2" charset="0"/>
              </a:rPr>
              <a:t>wfma</a:t>
            </a:r>
            <a:r>
              <a:rPr lang="en-US" sz="2800" dirty="0" smtClean="0">
                <a:latin typeface="FMBindumathi" pitchFamily="2" charset="0"/>
              </a:rPr>
              <a:t> ,</a:t>
            </a:r>
            <a:r>
              <a:rPr lang="en-US" sz="2800" dirty="0" err="1" smtClean="0">
                <a:latin typeface="FMBindumathi" pitchFamily="2" charset="0"/>
              </a:rPr>
              <a:t>xldfõ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fyd`o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woyia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f.dvhs'n,dfmdfrd;a</a:t>
            </a:r>
            <a:r>
              <a:rPr lang="en-US" sz="2800" dirty="0" smtClean="0">
                <a:latin typeface="FMBindumathi" pitchFamily="2" charset="0"/>
              </a:rPr>
              <a:t>;="</a:t>
            </a:r>
            <a:r>
              <a:rPr lang="en-US" sz="2800" dirty="0" err="1" smtClean="0">
                <a:latin typeface="FMBindumathi" pitchFamily="2" charset="0"/>
              </a:rPr>
              <a:t>fmdfrdkaÿ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f.dvhs'yenehs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wmsg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tajd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m%dfhda.slj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w;aolskak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mq¨jkao</a:t>
            </a:r>
            <a:r>
              <a:rPr lang="en-US" sz="2800" dirty="0" smtClean="0">
                <a:latin typeface="FMBindumathi" pitchFamily="2" charset="0"/>
              </a:rPr>
              <a:t>@</a:t>
            </a:r>
          </a:p>
          <a:p>
            <a:r>
              <a:rPr lang="en-US" sz="2800" dirty="0" err="1" smtClean="0">
                <a:latin typeface="FMBindumathi" pitchFamily="2" charset="0"/>
              </a:rPr>
              <a:t>wk§u;a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ld,hl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isg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wms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w;a±l</a:t>
            </a:r>
            <a:r>
              <a:rPr lang="en-US" sz="2800" dirty="0" smtClean="0">
                <a:latin typeface="FMBindumathi" pitchFamily="2" charset="0"/>
              </a:rPr>
              <a:t>, </a:t>
            </a:r>
            <a:r>
              <a:rPr lang="en-US" sz="2800" dirty="0" err="1" smtClean="0">
                <a:latin typeface="FMBindumathi" pitchFamily="2" charset="0"/>
              </a:rPr>
              <a:t>kE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fkao</a:t>
            </a:r>
            <a:r>
              <a:rPr lang="en-US" sz="2800" dirty="0" smtClean="0">
                <a:latin typeface="FMBindumathi"/>
              </a:rPr>
              <a:t>@</a:t>
            </a:r>
            <a:endParaRPr lang="en-US" sz="2800" dirty="0" smtClean="0">
              <a:latin typeface="FMBindumathi" pitchFamily="2" charset="0"/>
            </a:endParaRPr>
          </a:p>
          <a:p>
            <a:pPr lvl="0"/>
            <a:endParaRPr lang="en-US" dirty="0" smtClean="0">
              <a:latin typeface="FMBindumathi" pitchFamily="2" charset="0"/>
            </a:endParaRPr>
          </a:p>
          <a:p>
            <a:endParaRPr lang="en-US" dirty="0">
              <a:latin typeface="FMBindumathi" pitchFamily="2" charset="0"/>
            </a:endParaRPr>
          </a:p>
        </p:txBody>
      </p:sp>
      <p:pic>
        <p:nvPicPr>
          <p:cNvPr id="12290" name="Picture 2" descr="http://www.psychologytoday.com/files/u15/Happiness_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3403" y="4953000"/>
            <a:ext cx="2520596" cy="168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8392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		</a:t>
            </a:r>
            <a:r>
              <a:rPr lang="en-US" sz="4000" dirty="0" err="1" smtClean="0">
                <a:latin typeface="FMBindumathi" pitchFamily="2" charset="0"/>
              </a:rPr>
              <a:t>wfma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oyï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mdie</a:t>
            </a:r>
            <a:r>
              <a:rPr lang="en-US" sz="4000" dirty="0" smtClean="0">
                <a:latin typeface="FMBindumathi" pitchFamily="2" charset="0"/>
              </a:rPr>
              <a:t>,</a:t>
            </a:r>
          </a:p>
          <a:p>
            <a:r>
              <a:rPr lang="en-US" sz="2400" dirty="0" err="1" smtClean="0">
                <a:latin typeface="FMBindumathi" pitchFamily="2" charset="0"/>
              </a:rPr>
              <a:t>wms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oyï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mdief,a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W.kajkak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tkafka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wehs</a:t>
            </a:r>
            <a:r>
              <a:rPr lang="en-US" sz="2400" dirty="0" smtClean="0">
                <a:latin typeface="FMBindumathi" pitchFamily="2" charset="0"/>
              </a:rPr>
              <a:t>@</a:t>
            </a:r>
          </a:p>
          <a:p>
            <a:pPr>
              <a:buNone/>
            </a:pPr>
            <a:r>
              <a:rPr lang="en-US" sz="2400" dirty="0" smtClean="0">
                <a:latin typeface="FMBindumathi" pitchFamily="2" charset="0"/>
              </a:rPr>
              <a:t>			</a:t>
            </a:r>
            <a:r>
              <a:rPr lang="en-US" sz="2400" dirty="0" err="1" smtClean="0">
                <a:latin typeface="FMBindumathi" pitchFamily="2" charset="0"/>
              </a:rPr>
              <a:t>wd.u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W.kajkak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wfma</a:t>
            </a:r>
            <a:r>
              <a:rPr lang="en-US" sz="2400" dirty="0" smtClean="0">
                <a:latin typeface="FMBindumathi" pitchFamily="2" charset="0"/>
              </a:rPr>
              <a:t> ;</a:t>
            </a:r>
            <a:r>
              <a:rPr lang="en-US" sz="2400" dirty="0" err="1" smtClean="0">
                <a:latin typeface="FMBindumathi" pitchFamily="2" charset="0"/>
              </a:rPr>
              <a:t>reK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smtClean="0"/>
              <a:t>/</a:t>
            </a:r>
            <a:r>
              <a:rPr lang="en-US" sz="2400" dirty="0" smtClean="0">
                <a:latin typeface="FMBindumathi" pitchFamily="2" charset="0"/>
              </a:rPr>
              <a:t>&lt;</a:t>
            </a:r>
            <a:r>
              <a:rPr lang="en-US" sz="2400" dirty="0" err="1" smtClean="0">
                <a:latin typeface="FMBindumathi" pitchFamily="2" charset="0"/>
              </a:rPr>
              <a:t>uhskag</a:t>
            </a:r>
            <a:endParaRPr lang="en-US" sz="2400" dirty="0" smtClean="0">
              <a:latin typeface="FMBindumathi" pitchFamily="2" charset="0"/>
            </a:endParaRPr>
          </a:p>
          <a:p>
            <a:r>
              <a:rPr lang="en-US" sz="2400" dirty="0" err="1" smtClean="0">
                <a:latin typeface="FMBindumathi" pitchFamily="2" charset="0"/>
              </a:rPr>
              <a:t>ta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lreKq</a:t>
            </a:r>
            <a:r>
              <a:rPr lang="en-US" sz="2400" dirty="0" smtClean="0">
                <a:latin typeface="FMBindumathi" pitchFamily="2" charset="0"/>
              </a:rPr>
              <a:t> ;=,</a:t>
            </a:r>
            <a:r>
              <a:rPr lang="en-US" sz="2400" dirty="0" err="1" smtClean="0">
                <a:latin typeface="FMBindumathi" pitchFamily="2" charset="0"/>
              </a:rPr>
              <a:t>ska</a:t>
            </a:r>
            <a:r>
              <a:rPr lang="en-US" sz="2400" dirty="0" smtClean="0">
                <a:latin typeface="FMBindumathi" pitchFamily="2" charset="0"/>
              </a:rPr>
              <a:t> wm </a:t>
            </a:r>
            <a:r>
              <a:rPr lang="en-US" sz="2400" dirty="0" err="1" smtClean="0">
                <a:latin typeface="FMBindumathi" pitchFamily="2" charset="0"/>
              </a:rPr>
              <a:t>Ôú;h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uu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iy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oyï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mdief,a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orejka</a:t>
            </a:r>
            <a:endParaRPr lang="en-US" sz="24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400" dirty="0" smtClean="0">
                <a:latin typeface="FMBindumathi" pitchFamily="2" charset="0"/>
              </a:rPr>
              <a:t>			</a:t>
            </a:r>
            <a:r>
              <a:rPr lang="en-US" sz="2400" dirty="0" err="1" smtClean="0">
                <a:latin typeface="FMBindumathi" pitchFamily="2" charset="0"/>
              </a:rPr>
              <a:t>ikaf;daIfhka</a:t>
            </a:r>
            <a:r>
              <a:rPr lang="en-US" sz="2400" dirty="0" smtClean="0">
                <a:latin typeface="FMBindumathi" pitchFamily="2" charset="0"/>
              </a:rPr>
              <a:t> .; </a:t>
            </a:r>
            <a:r>
              <a:rPr lang="en-US" sz="2400" dirty="0" err="1" smtClean="0">
                <a:latin typeface="FMBindumathi" pitchFamily="2" charset="0"/>
              </a:rPr>
              <a:t>lrkak</a:t>
            </a:r>
            <a:endParaRPr lang="en-US" sz="2400" dirty="0" smtClean="0">
              <a:latin typeface="FMBindumathi" pitchFamily="2" charset="0"/>
            </a:endParaRPr>
          </a:p>
          <a:p>
            <a:r>
              <a:rPr lang="en-US" sz="2400" dirty="0" err="1" smtClean="0">
                <a:latin typeface="FMBindumathi" pitchFamily="2" charset="0"/>
              </a:rPr>
              <a:t>wfma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wd.fuka</a:t>
            </a:r>
            <a:r>
              <a:rPr lang="en-US" sz="2400" dirty="0" smtClean="0">
                <a:latin typeface="FMBindumathi" pitchFamily="2" charset="0"/>
              </a:rPr>
              <a:t> m%;</a:t>
            </a:r>
            <a:r>
              <a:rPr lang="en-US" sz="2400" dirty="0" err="1" smtClean="0">
                <a:latin typeface="FMBindumathi" pitchFamily="2" charset="0"/>
              </a:rPr>
              <a:t>sM</a:t>
            </a:r>
            <a:r>
              <a:rPr lang="en-US" sz="2400" dirty="0" smtClean="0">
                <a:latin typeface="FMBindumathi" pitchFamily="2" charset="0"/>
              </a:rPr>
              <a:t>, ;</a:t>
            </a:r>
            <a:r>
              <a:rPr lang="en-US" sz="2400" dirty="0" err="1" smtClean="0">
                <a:latin typeface="FMBindumathi" pitchFamily="2" charset="0"/>
              </a:rPr>
              <a:t>sfhkjo</a:t>
            </a:r>
            <a:r>
              <a:rPr lang="en-US" sz="2400" dirty="0" smtClean="0">
                <a:latin typeface="FMBindumathi" pitchFamily="2" charset="0"/>
              </a:rPr>
              <a:t>@ </a:t>
            </a:r>
            <a:r>
              <a:rPr lang="en-US" sz="2400" dirty="0" err="1" smtClean="0">
                <a:latin typeface="FMBindumathi" pitchFamily="2" charset="0"/>
              </a:rPr>
              <a:t>wmsg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ikaf;daIhla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ke;a;ï</a:t>
            </a:r>
            <a:r>
              <a:rPr lang="en-US" sz="2400" dirty="0" smtClean="0">
                <a:latin typeface="FMBindumathi" pitchFamily="2" charset="0"/>
              </a:rPr>
              <a:t>@</a:t>
            </a:r>
          </a:p>
          <a:p>
            <a:r>
              <a:rPr lang="en-US" sz="2400" dirty="0" err="1" smtClean="0">
                <a:latin typeface="FMBindumathi" pitchFamily="2" charset="0"/>
              </a:rPr>
              <a:t>uu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ikaf;daIfhka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fkfï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kï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bkafk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uu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wks;a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whg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ikaf;daIhla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fokak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mq¨jkao</a:t>
            </a:r>
            <a:r>
              <a:rPr lang="en-US" sz="2400" dirty="0" smtClean="0">
                <a:latin typeface="FMBindumathi"/>
              </a:rPr>
              <a:t>@</a:t>
            </a:r>
          </a:p>
          <a:p>
            <a:r>
              <a:rPr lang="en-US" sz="2400" dirty="0" err="1" smtClean="0">
                <a:latin typeface="FMBindumathi"/>
              </a:rPr>
              <a:t>wkaOfhla</a:t>
            </a:r>
            <a:r>
              <a:rPr lang="en-US" sz="2400" dirty="0" smtClean="0">
                <a:latin typeface="FMBindumathi"/>
              </a:rPr>
              <a:t> ;j </a:t>
            </a:r>
            <a:r>
              <a:rPr lang="en-US" sz="2400" dirty="0" err="1" smtClean="0">
                <a:latin typeface="FMBindumathi"/>
              </a:rPr>
              <a:t>wkaOhl</a:t>
            </a:r>
            <a:r>
              <a:rPr lang="en-US" sz="2400" dirty="0" smtClean="0">
                <a:latin typeface="FMBindumathi"/>
              </a:rPr>
              <a:t>=g </a:t>
            </a:r>
            <a:r>
              <a:rPr lang="en-US" sz="2400" dirty="0" err="1" smtClean="0">
                <a:latin typeface="FMBindumathi"/>
              </a:rPr>
              <a:t>mdr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lshkak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mq¨jkao</a:t>
            </a:r>
            <a:r>
              <a:rPr lang="en-US" sz="2400" dirty="0" smtClean="0">
                <a:latin typeface="FMBindumathi"/>
              </a:rPr>
              <a:t>@</a:t>
            </a:r>
            <a:endParaRPr lang="en-US" sz="2400" dirty="0" smtClean="0">
              <a:latin typeface="FMBindumathi" pitchFamily="2" charset="0"/>
            </a:endParaRPr>
          </a:p>
          <a:p>
            <a:r>
              <a:rPr lang="en-US" sz="2400" dirty="0" smtClean="0">
                <a:latin typeface="FMBindumathi" pitchFamily="2" charset="0"/>
              </a:rPr>
              <a:t>´</a:t>
            </a:r>
            <a:r>
              <a:rPr lang="en-US" sz="2400" dirty="0" err="1" smtClean="0">
                <a:latin typeface="FMBindumathi" pitchFamily="2" charset="0"/>
              </a:rPr>
              <a:t>kEu</a:t>
            </a:r>
            <a:r>
              <a:rPr lang="en-US" sz="2400" dirty="0" smtClean="0">
                <a:latin typeface="FMBindumathi" pitchFamily="2" charset="0"/>
              </a:rPr>
              <a:t> wd.ula </a:t>
            </a:r>
            <a:r>
              <a:rPr lang="en-US" sz="2400" dirty="0" err="1" smtClean="0">
                <a:latin typeface="FMBindumathi" pitchFamily="2" charset="0"/>
              </a:rPr>
              <a:t>fyd`o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foaj,a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lshd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fokjd'´kEu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wd.ulska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wks;a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whg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ffu</a:t>
            </a:r>
            <a:r>
              <a:rPr lang="en-US" sz="2400" dirty="0" smtClean="0">
                <a:latin typeface="FMBindumathi" pitchFamily="2" charset="0"/>
              </a:rPr>
              <a:t>;%</a:t>
            </a:r>
            <a:r>
              <a:rPr lang="en-US" sz="2400" dirty="0" err="1" smtClean="0">
                <a:latin typeface="FMBindumathi" pitchFamily="2" charset="0"/>
              </a:rPr>
              <a:t>sh</a:t>
            </a:r>
            <a:r>
              <a:rPr lang="en-US" sz="2400" dirty="0" smtClean="0">
                <a:latin typeface="FMBindumathi" pitchFamily="2" charset="0"/>
              </a:rPr>
              <a:t> ;=, </a:t>
            </a:r>
            <a:r>
              <a:rPr lang="en-US" sz="2400" dirty="0" err="1" smtClean="0">
                <a:latin typeface="FMBindumathi" pitchFamily="2" charset="0"/>
              </a:rPr>
              <a:t>ikaf;daIfhka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Ôj;a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fjkak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lshd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fokjd</a:t>
            </a:r>
            <a:r>
              <a:rPr lang="en-US" sz="2400" dirty="0" smtClean="0">
                <a:latin typeface="FMBindumathi" pitchFamily="2" charset="0"/>
              </a:rPr>
              <a:t>'</a:t>
            </a:r>
          </a:p>
          <a:p>
            <a:r>
              <a:rPr lang="en-US" sz="2400" dirty="0" err="1" smtClean="0">
                <a:latin typeface="FMBindumathi" pitchFamily="2" charset="0"/>
              </a:rPr>
              <a:t>wmsg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iuk,hska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jf.a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bkak</a:t>
            </a:r>
            <a:r>
              <a:rPr lang="en-US" sz="2400" dirty="0" smtClean="0">
                <a:latin typeface="FMBindumathi" pitchFamily="2" charset="0"/>
              </a:rPr>
              <a:t>'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62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		</a:t>
            </a:r>
            <a:r>
              <a:rPr lang="en-US" sz="5200" dirty="0" err="1" smtClean="0">
                <a:latin typeface="FMBindumathi" pitchFamily="2" charset="0"/>
              </a:rPr>
              <a:t>wfma</a:t>
            </a:r>
            <a:r>
              <a:rPr lang="en-US" sz="5200" dirty="0" smtClean="0">
                <a:latin typeface="FMBindumathi" pitchFamily="2" charset="0"/>
              </a:rPr>
              <a:t> </a:t>
            </a:r>
            <a:r>
              <a:rPr lang="en-US" sz="5200" dirty="0" err="1" smtClean="0">
                <a:latin typeface="FMBindumathi" pitchFamily="2" charset="0"/>
              </a:rPr>
              <a:t>ls%ia;shdks</a:t>
            </a:r>
            <a:r>
              <a:rPr lang="en-US" sz="5200" dirty="0" smtClean="0">
                <a:latin typeface="FMBindumathi" pitchFamily="2" charset="0"/>
              </a:rPr>
              <a:t> </a:t>
            </a:r>
            <a:r>
              <a:rPr lang="en-US" sz="5200" dirty="0" err="1" smtClean="0">
                <a:latin typeface="FMBindumathi" pitchFamily="2" charset="0"/>
              </a:rPr>
              <a:t>wd.u</a:t>
            </a:r>
            <a:endParaRPr lang="en-US" sz="5200" dirty="0" smtClean="0">
              <a:latin typeface="FMBindumathi" pitchFamily="2" charset="0"/>
            </a:endParaRPr>
          </a:p>
          <a:p>
            <a:r>
              <a:rPr lang="en-US" sz="2000" dirty="0" err="1" smtClean="0">
                <a:latin typeface="FMBindumathi" pitchFamily="2" charset="0"/>
              </a:rPr>
              <a:t>fldfyduo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wms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wd.u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bf.k</a:t>
            </a:r>
            <a:r>
              <a:rPr lang="en-US" sz="2000" dirty="0" smtClean="0">
                <a:latin typeface="FMBindumathi" pitchFamily="2" charset="0"/>
              </a:rPr>
              <a:t> .</a:t>
            </a:r>
            <a:r>
              <a:rPr lang="en-US" sz="2000" dirty="0" err="1" smtClean="0">
                <a:latin typeface="FMBindumathi" pitchFamily="2" charset="0"/>
              </a:rPr>
              <a:t>kafka</a:t>
            </a:r>
            <a:r>
              <a:rPr lang="en-US" sz="2000" dirty="0" smtClean="0">
                <a:latin typeface="FMBindumathi" pitchFamily="2" charset="0"/>
              </a:rPr>
              <a:t>@</a:t>
            </a:r>
          </a:p>
          <a:p>
            <a:endParaRPr lang="en-US" sz="2000" dirty="0" smtClean="0">
              <a:latin typeface="FMBindumathi" pitchFamily="2" charset="0"/>
            </a:endParaRPr>
          </a:p>
          <a:p>
            <a:r>
              <a:rPr lang="en-US" sz="2000" dirty="0" err="1" smtClean="0">
                <a:latin typeface="FMBindumathi" pitchFamily="2" charset="0"/>
              </a:rPr>
              <a:t>fudkjo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wmsg</a:t>
            </a:r>
            <a:r>
              <a:rPr lang="en-US" sz="2000" dirty="0" smtClean="0">
                <a:latin typeface="FMBindumathi" pitchFamily="2" charset="0"/>
              </a:rPr>
              <a:t> ;</a:t>
            </a:r>
            <a:r>
              <a:rPr lang="en-US" sz="2000" dirty="0" err="1" smtClean="0">
                <a:latin typeface="FMBindumathi" pitchFamily="2" charset="0"/>
              </a:rPr>
              <a:t>sfhk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m%Odk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fmd</a:t>
            </a:r>
            <a:r>
              <a:rPr lang="en-US" sz="2000" dirty="0" smtClean="0">
                <a:latin typeface="FMBindumathi" pitchFamily="2" charset="0"/>
              </a:rPr>
              <a:t>;@</a:t>
            </a:r>
          </a:p>
          <a:p>
            <a:pPr>
              <a:buNone/>
            </a:pPr>
            <a:r>
              <a:rPr lang="en-US" sz="2000" dirty="0" smtClean="0">
                <a:latin typeface="FMBindumathi" pitchFamily="2" charset="0"/>
              </a:rPr>
              <a:t>                           Y=</a:t>
            </a:r>
            <a:r>
              <a:rPr lang="en-US" sz="2000" dirty="0" err="1" smtClean="0">
                <a:latin typeface="FMBindumathi" pitchFamily="2" charset="0"/>
              </a:rPr>
              <a:t>oaOjq</a:t>
            </a:r>
            <a:r>
              <a:rPr lang="en-US" sz="2000" dirty="0" smtClean="0">
                <a:latin typeface="FMBindumathi" pitchFamily="2" charset="0"/>
              </a:rPr>
              <a:t> Y=</a:t>
            </a:r>
            <a:r>
              <a:rPr lang="en-US" sz="2000" dirty="0" err="1" smtClean="0">
                <a:latin typeface="FMBindumathi" pitchFamily="2" charset="0"/>
              </a:rPr>
              <a:t>úfYAIh</a:t>
            </a:r>
            <a:r>
              <a:rPr lang="en-US" sz="2000" dirty="0" smtClean="0">
                <a:latin typeface="FMBindumathi" pitchFamily="2" charset="0"/>
              </a:rPr>
              <a:t>@</a:t>
            </a:r>
          </a:p>
          <a:p>
            <a:endParaRPr lang="en-US" sz="2000" dirty="0" smtClean="0">
              <a:latin typeface="FMBindumathi" pitchFamily="2" charset="0"/>
            </a:endParaRPr>
          </a:p>
          <a:p>
            <a:r>
              <a:rPr lang="en-US" sz="2000" dirty="0" err="1" smtClean="0">
                <a:latin typeface="FMBindumathi" pitchFamily="2" charset="0"/>
              </a:rPr>
              <a:t>fudllao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fï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fmd</a:t>
            </a:r>
            <a:r>
              <a:rPr lang="en-US" sz="2000" dirty="0" smtClean="0">
                <a:latin typeface="FMBindumathi" pitchFamily="2" charset="0"/>
              </a:rPr>
              <a:t>;@</a:t>
            </a:r>
          </a:p>
          <a:p>
            <a:pPr>
              <a:buNone/>
            </a:pPr>
            <a:r>
              <a:rPr lang="en-US" sz="2000" dirty="0" smtClean="0">
                <a:latin typeface="FMBindumathi" pitchFamily="2" charset="0"/>
              </a:rPr>
              <a:t>        </a:t>
            </a:r>
            <a:r>
              <a:rPr lang="en-US" sz="2000" dirty="0" err="1" smtClean="0">
                <a:latin typeface="FMBindumathi" pitchFamily="2" charset="0"/>
              </a:rPr>
              <a:t>fÊiq</a:t>
            </a:r>
            <a:r>
              <a:rPr lang="en-US" sz="2000" dirty="0" smtClean="0">
                <a:latin typeface="FMBindumathi" pitchFamily="2" charset="0"/>
              </a:rPr>
              <a:t>;=</a:t>
            </a:r>
            <a:r>
              <a:rPr lang="en-US" sz="2000" dirty="0" err="1" smtClean="0">
                <a:latin typeface="FMBindumathi" pitchFamily="2" charset="0"/>
              </a:rPr>
              <a:t>ud</a:t>
            </a:r>
            <a:r>
              <a:rPr lang="en-US" sz="2000" dirty="0" smtClean="0">
                <a:latin typeface="FMBindumathi" pitchFamily="2" charset="0"/>
              </a:rPr>
              <a:t> .</a:t>
            </a:r>
            <a:r>
              <a:rPr lang="en-US" sz="2000" dirty="0" err="1" smtClean="0">
                <a:latin typeface="FMBindumathi" pitchFamily="2" charset="0"/>
              </a:rPr>
              <a:t>ek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y;r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fofkla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tl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tl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úêj,g"thdf.a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Ôú</a:t>
            </a:r>
            <a:r>
              <a:rPr lang="en-US" sz="2000" dirty="0" smtClean="0">
                <a:latin typeface="FMBindumathi" pitchFamily="2" charset="0"/>
              </a:rPr>
              <a:t>; l:dj ,</a:t>
            </a:r>
            <a:r>
              <a:rPr lang="en-US" sz="2000" dirty="0" err="1" smtClean="0">
                <a:latin typeface="FMBindumathi" pitchFamily="2" charset="0"/>
              </a:rPr>
              <a:t>sh</a:t>
            </a:r>
            <a:r>
              <a:rPr lang="en-US" sz="2000" dirty="0" smtClean="0">
                <a:latin typeface="FMBindumathi" pitchFamily="2" charset="0"/>
              </a:rPr>
              <a:t>, ;</a:t>
            </a:r>
            <a:r>
              <a:rPr lang="en-US" sz="2000" dirty="0" err="1" smtClean="0">
                <a:latin typeface="FMBindumathi" pitchFamily="2" charset="0"/>
              </a:rPr>
              <a:t>sfhkjd</a:t>
            </a:r>
            <a:r>
              <a:rPr lang="en-US" sz="2000" dirty="0" smtClean="0">
                <a:latin typeface="FMBindumathi" pitchFamily="2" charset="0"/>
              </a:rPr>
              <a:t>‘</a:t>
            </a:r>
          </a:p>
          <a:p>
            <a:pPr>
              <a:buNone/>
            </a:pPr>
            <a:endParaRPr lang="en-US" sz="2000" dirty="0" smtClean="0">
              <a:latin typeface="FMBindumathi" pitchFamily="2" charset="0"/>
            </a:endParaRPr>
          </a:p>
          <a:p>
            <a:r>
              <a:rPr lang="en-US" sz="2000" dirty="0" err="1" smtClean="0">
                <a:latin typeface="FMBindumathi" pitchFamily="2" charset="0"/>
              </a:rPr>
              <a:t>t;fldg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mqrdK</a:t>
            </a:r>
            <a:r>
              <a:rPr lang="en-US" sz="2000" dirty="0" smtClean="0">
                <a:latin typeface="FMBindumathi" pitchFamily="2" charset="0"/>
              </a:rPr>
              <a:t> .</a:t>
            </a:r>
            <a:r>
              <a:rPr lang="en-US" sz="2000" dirty="0" err="1" smtClean="0">
                <a:latin typeface="FMBindumathi" pitchFamily="2" charset="0"/>
              </a:rPr>
              <a:t>súiqu</a:t>
            </a:r>
            <a:r>
              <a:rPr lang="en-US" sz="2000" dirty="0" smtClean="0">
                <a:latin typeface="FMBindumathi" pitchFamily="2" charset="0"/>
              </a:rPr>
              <a:t>@</a:t>
            </a:r>
          </a:p>
          <a:p>
            <a:pPr>
              <a:buNone/>
            </a:pPr>
            <a:r>
              <a:rPr lang="en-US" sz="2000" dirty="0" smtClean="0">
                <a:latin typeface="FMBindumathi" pitchFamily="2" charset="0"/>
              </a:rPr>
              <a:t>              </a:t>
            </a:r>
            <a:r>
              <a:rPr lang="en-US" sz="2000" dirty="0" err="1" smtClean="0">
                <a:latin typeface="FMBindumathi" pitchFamily="2" charset="0"/>
              </a:rPr>
              <a:t>ta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fmdf;ka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foúhka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jykafia</a:t>
            </a:r>
            <a:r>
              <a:rPr lang="en-US" sz="2000" dirty="0" smtClean="0">
                <a:latin typeface="FMBindumathi" pitchFamily="2" charset="0"/>
              </a:rPr>
              <a:t> .</a:t>
            </a:r>
            <a:r>
              <a:rPr lang="en-US" sz="2000" dirty="0" err="1" smtClean="0">
                <a:latin typeface="FMBindumathi" pitchFamily="2" charset="0"/>
              </a:rPr>
              <a:t>ek"Wkajykafiaf.a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mKsúv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fï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f,dalhg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wdmq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yeá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lshd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fokjd</a:t>
            </a:r>
            <a:endParaRPr lang="en-US" sz="2000" dirty="0" smtClean="0">
              <a:latin typeface="FMBindumathi" pitchFamily="2" charset="0"/>
            </a:endParaRPr>
          </a:p>
          <a:p>
            <a:pPr>
              <a:buNone/>
            </a:pPr>
            <a:endParaRPr lang="en-US" sz="2000" dirty="0" smtClean="0">
              <a:latin typeface="FMBindumathi" pitchFamily="2" charset="0"/>
            </a:endParaRPr>
          </a:p>
          <a:p>
            <a:r>
              <a:rPr lang="en-US" sz="2000" dirty="0" err="1" smtClean="0">
                <a:latin typeface="FMBindumathi" pitchFamily="2" charset="0"/>
              </a:rPr>
              <a:t>wo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mqrdK</a:t>
            </a:r>
            <a:r>
              <a:rPr lang="en-US" sz="2000" dirty="0" smtClean="0">
                <a:latin typeface="FMBindumathi" pitchFamily="2" charset="0"/>
              </a:rPr>
              <a:t> .</a:t>
            </a:r>
            <a:r>
              <a:rPr lang="en-US" sz="2000" dirty="0" err="1" smtClean="0">
                <a:latin typeface="FMBindumathi" pitchFamily="2" charset="0"/>
              </a:rPr>
              <a:t>súiqu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ú;rla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woyk"Y</a:t>
            </a:r>
            <a:r>
              <a:rPr lang="en-US" sz="2000" dirty="0" smtClean="0">
                <a:latin typeface="FMBindumathi" pitchFamily="2" charset="0"/>
              </a:rPr>
              <a:t>=</a:t>
            </a:r>
            <a:r>
              <a:rPr lang="en-US" sz="2000" dirty="0" err="1" smtClean="0">
                <a:latin typeface="FMBindumathi" pitchFamily="2" charset="0"/>
              </a:rPr>
              <a:t>úfYAIh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fkdoyk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wd.u</a:t>
            </a:r>
            <a:r>
              <a:rPr lang="en-US" sz="2000" dirty="0" smtClean="0">
                <a:latin typeface="FMBindumathi" pitchFamily="2" charset="0"/>
              </a:rPr>
              <a:t> l=</a:t>
            </a:r>
            <a:r>
              <a:rPr lang="en-US" sz="2000" dirty="0" err="1" smtClean="0">
                <a:latin typeface="FMBindumathi" pitchFamily="2" charset="0"/>
              </a:rPr>
              <a:t>ulao</a:t>
            </a:r>
            <a:r>
              <a:rPr lang="en-US" sz="2000" dirty="0" smtClean="0">
                <a:latin typeface="FMBindumathi" pitchFamily="2" charset="0"/>
              </a:rPr>
              <a:t>@</a:t>
            </a:r>
          </a:p>
          <a:p>
            <a:pPr>
              <a:buNone/>
            </a:pPr>
            <a:r>
              <a:rPr lang="en-US" sz="2000" dirty="0" smtClean="0">
                <a:latin typeface="FMBindumathi" pitchFamily="2" charset="0"/>
              </a:rPr>
              <a:t>               </a:t>
            </a:r>
            <a:r>
              <a:rPr lang="en-US" sz="2000" dirty="0" err="1" smtClean="0">
                <a:latin typeface="FMBindumathi" pitchFamily="2" charset="0"/>
              </a:rPr>
              <a:t>cqod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wd.u</a:t>
            </a:r>
            <a:r>
              <a:rPr lang="en-US" sz="2000" dirty="0" smtClean="0">
                <a:latin typeface="FMBindumathi" pitchFamily="2" charset="0"/>
              </a:rPr>
              <a:t> ^</a:t>
            </a:r>
            <a:r>
              <a:rPr lang="en-US" sz="2000" dirty="0" err="1" smtClean="0">
                <a:latin typeface="FMBindumathi" pitchFamily="2" charset="0"/>
              </a:rPr>
              <a:t>BYArdh,h</a:t>
            </a:r>
            <a:r>
              <a:rPr lang="en-US" sz="2000" dirty="0" smtClean="0">
                <a:latin typeface="FMBindumathi" pitchFamily="2" charset="0"/>
              </a:rPr>
              <a:t>&amp;</a:t>
            </a:r>
          </a:p>
          <a:p>
            <a:r>
              <a:rPr lang="en-US" sz="2000" dirty="0" err="1" smtClean="0">
                <a:latin typeface="FMBindumathi" pitchFamily="2" charset="0"/>
              </a:rPr>
              <a:t>b;ska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wfma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ls%hdldrlï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ta</a:t>
            </a:r>
            <a:r>
              <a:rPr lang="en-US" sz="2000" dirty="0" smtClean="0">
                <a:latin typeface="FMBindumathi" pitchFamily="2" charset="0"/>
              </a:rPr>
              <a:t> wd.ug </a:t>
            </a:r>
            <a:r>
              <a:rPr lang="en-US" sz="2000" dirty="0" smtClean="0">
                <a:latin typeface="FMBindumathi"/>
              </a:rPr>
              <a:t>^</a:t>
            </a:r>
            <a:r>
              <a:rPr lang="en-US" sz="2000" dirty="0" err="1" smtClean="0">
                <a:latin typeface="FMBindumathi"/>
              </a:rPr>
              <a:t>cqod</a:t>
            </a:r>
            <a:r>
              <a:rPr lang="en-US" sz="2000" dirty="0" smtClean="0">
                <a:latin typeface="FMBindumathi"/>
              </a:rPr>
              <a:t>&amp; </a:t>
            </a:r>
            <a:r>
              <a:rPr lang="en-US" sz="2000" dirty="0" err="1" smtClean="0">
                <a:latin typeface="FMBindumathi"/>
              </a:rPr>
              <a:t>fjkia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fkao</a:t>
            </a:r>
            <a:r>
              <a:rPr lang="en-US" sz="2000" dirty="0" smtClean="0">
                <a:latin typeface="FMBindumathi"/>
              </a:rPr>
              <a:t>@</a:t>
            </a:r>
            <a:endParaRPr lang="en-US" sz="2000" dirty="0" smtClean="0">
              <a:latin typeface="FMBindumathi" pitchFamily="2" charset="0"/>
            </a:endParaRPr>
          </a:p>
          <a:p>
            <a:endParaRPr lang="en-US" dirty="0"/>
          </a:p>
        </p:txBody>
      </p:sp>
      <p:pic>
        <p:nvPicPr>
          <p:cNvPr id="10241" name="Picture 1" descr="C:\Documents and Settings\WYA\Local Settings\Temporary Internet Files\Content.IE5\ON4ZW9QD\bibl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7337" y="0"/>
            <a:ext cx="2006663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FMBindumathi" pitchFamily="2" charset="0"/>
              </a:rPr>
              <a:t>wfma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ls%ia;shdks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wd.u</a:t>
            </a:r>
            <a:r>
              <a:rPr lang="en-US" dirty="0" smtClean="0">
                <a:latin typeface="FMBindumathi" pitchFamily="2" charset="0"/>
              </a:rPr>
              <a:t/>
            </a:r>
            <a:br>
              <a:rPr lang="en-US" dirty="0" smtClean="0">
                <a:latin typeface="FMBindumathi" pitchFamily="2" charset="0"/>
              </a:rPr>
            </a:br>
            <a:r>
              <a:rPr lang="en-US" dirty="0" smtClean="0">
                <a:latin typeface="FMBindumathi" pitchFamily="2" charset="0"/>
              </a:rPr>
              <a:t>uQ,O¾u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>
                <a:latin typeface="FMBindumathi" pitchFamily="2" charset="0"/>
              </a:rPr>
              <a:t>fudllao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fï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cqod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wd.fï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iy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ls%ia;shdks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wd.fï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fjki</a:t>
            </a:r>
            <a:r>
              <a:rPr lang="en-US" dirty="0" smtClean="0">
                <a:latin typeface="FMBindumathi" pitchFamily="2" charset="0"/>
              </a:rPr>
              <a:t>@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066800" y="3276600"/>
            <a:ext cx="1676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981200" y="3581400"/>
            <a:ext cx="152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772297" y="3619103"/>
            <a:ext cx="16002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5639197" y="3581003"/>
            <a:ext cx="15240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90600" y="2819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FMBindumathi" pitchFamily="2" charset="0"/>
              </a:rPr>
              <a:t>wdoï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taj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1800" y="2743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FMBindumathi" pitchFamily="2" charset="0"/>
              </a:rPr>
              <a:t>iakdjl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cqjdï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400" y="2667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FMBindumathi" pitchFamily="2" charset="0"/>
              </a:rPr>
              <a:t>fÊiq</a:t>
            </a:r>
            <a:r>
              <a:rPr lang="en-US" dirty="0" smtClean="0">
                <a:latin typeface="FMBindumathi" pitchFamily="2" charset="0"/>
              </a:rPr>
              <a:t>;=</a:t>
            </a:r>
            <a:r>
              <a:rPr lang="en-US" dirty="0" err="1" smtClean="0">
                <a:latin typeface="FMBindumathi" pitchFamily="2" charset="0"/>
              </a:rPr>
              <a:t>ud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ußh</a:t>
            </a:r>
            <a:r>
              <a:rPr lang="en-US" dirty="0" smtClean="0">
                <a:latin typeface="FMBindumathi" pitchFamily="2" charset="0"/>
              </a:rPr>
              <a:t>;=ñ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2667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FMBindumathi" pitchFamily="2" charset="0"/>
              </a:rPr>
              <a:t>wms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9200" y="33528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FMBindumathi" pitchFamily="2" charset="0"/>
              </a:rPr>
              <a:t>foúhka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iDcqj</a:t>
            </a:r>
            <a:r>
              <a:rPr lang="en-US" dirty="0" smtClean="0">
                <a:latin typeface="FMBindumathi" pitchFamily="2" charset="0"/>
              </a:rPr>
              <a:t> l:d </a:t>
            </a:r>
            <a:r>
              <a:rPr lang="en-US" dirty="0" err="1" smtClean="0">
                <a:latin typeface="FMBindumathi" pitchFamily="2" charset="0"/>
              </a:rPr>
              <a:t>lsßu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0" y="3505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FMBindumathi" pitchFamily="2" charset="0"/>
              </a:rPr>
              <a:t>wdorh</a:t>
            </a:r>
            <a:r>
              <a:rPr lang="en-US" dirty="0" smtClean="0">
                <a:latin typeface="FMBindumathi" pitchFamily="2" charset="0"/>
              </a:rPr>
              <a:t> ;=&lt;</a:t>
            </a:r>
            <a:r>
              <a:rPr lang="en-US" dirty="0" err="1" smtClean="0">
                <a:latin typeface="FMBindumathi" pitchFamily="2" charset="0"/>
              </a:rPr>
              <a:t>ska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29400" y="32766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FMBindumathi" pitchFamily="2" charset="0"/>
              </a:rPr>
              <a:t>iam%s</a:t>
            </a:r>
            <a:r>
              <a:rPr lang="en-US" dirty="0" smtClean="0">
                <a:latin typeface="FMBindumathi" pitchFamily="2" charset="0"/>
              </a:rPr>
              <a:t>;=</a:t>
            </a:r>
            <a:r>
              <a:rPr lang="en-US" dirty="0" err="1" smtClean="0">
                <a:latin typeface="FMBindumathi" pitchFamily="2" charset="0"/>
              </a:rPr>
              <a:t>idka</a:t>
            </a:r>
            <a:r>
              <a:rPr lang="en-US" dirty="0" smtClean="0">
                <a:latin typeface="FMBindumathi" pitchFamily="2" charset="0"/>
              </a:rPr>
              <a:t>;= ;=&lt;</a:t>
            </a:r>
            <a:r>
              <a:rPr lang="en-US" dirty="0" err="1" smtClean="0">
                <a:latin typeface="FMBindumathi" pitchFamily="2" charset="0"/>
              </a:rPr>
              <a:t>ska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wd.fï</a:t>
            </a:r>
            <a:r>
              <a:rPr lang="en-US" dirty="0" smtClean="0">
                <a:latin typeface="FMBindumathi" pitchFamily="2" charset="0"/>
              </a:rPr>
              <a:t> uQ,O¾u ;=&lt;</a:t>
            </a:r>
            <a:r>
              <a:rPr lang="en-US" dirty="0" err="1" smtClean="0">
                <a:latin typeface="FMBindumathi" pitchFamily="2" charset="0"/>
              </a:rPr>
              <a:t>ska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ikaf;daIfhka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b§u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685800" y="5181600"/>
            <a:ext cx="480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FMBindumathi" pitchFamily="2" charset="0"/>
              </a:rPr>
              <a:t>fjki</a:t>
            </a:r>
            <a:r>
              <a:rPr lang="en-US" sz="2800" dirty="0" smtClean="0">
                <a:latin typeface="FMBindumathi" pitchFamily="2" charset="0"/>
              </a:rPr>
              <a:t> jgyd.kak</a:t>
            </a:r>
            <a:endParaRPr lang="en-US" sz="2800" dirty="0">
              <a:latin typeface="FMBindumathi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5105400" y="5410200"/>
            <a:ext cx="28956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FMBindumathi" pitchFamily="2" charset="0"/>
              </a:rPr>
              <a:t>fuu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fjki</a:t>
            </a:r>
            <a:r>
              <a:rPr lang="en-US" dirty="0" smtClean="0">
                <a:latin typeface="FMBindumathi" pitchFamily="2" charset="0"/>
              </a:rPr>
              <a:t> ;=&lt;</a:t>
            </a:r>
            <a:r>
              <a:rPr lang="en-US" dirty="0" err="1" smtClean="0">
                <a:latin typeface="FMBindumathi" pitchFamily="2" charset="0"/>
              </a:rPr>
              <a:t>ska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Ôú;h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ikaf;daIh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w;aú`Èkak</a:t>
            </a:r>
            <a:endParaRPr lang="en-US" dirty="0">
              <a:latin typeface="FMBindumathi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743200" y="3276600"/>
            <a:ext cx="18288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572000" y="3276600"/>
            <a:ext cx="1828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477000" y="3276600"/>
            <a:ext cx="1828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8000" y="4648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FMBindumathi" pitchFamily="2" charset="0"/>
              </a:rPr>
              <a:t>foaYiSudj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9" name="Left Brace 38"/>
          <p:cNvSpPr/>
          <p:nvPr/>
        </p:nvSpPr>
        <p:spPr>
          <a:xfrm rot="16200000">
            <a:off x="1371600" y="3810000"/>
            <a:ext cx="457200" cy="1219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/>
          <p:cNvSpPr/>
          <p:nvPr/>
        </p:nvSpPr>
        <p:spPr>
          <a:xfrm rot="16200000">
            <a:off x="3352800" y="3810000"/>
            <a:ext cx="457200" cy="1219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85800" y="4648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FMBindumathi" pitchFamily="2" charset="0"/>
              </a:rPr>
              <a:t>mqrdK</a:t>
            </a:r>
            <a:r>
              <a:rPr lang="en-US" dirty="0" smtClean="0">
                <a:latin typeface="FMBindumathi" pitchFamily="2" charset="0"/>
              </a:rPr>
              <a:t> .</a:t>
            </a:r>
            <a:r>
              <a:rPr lang="en-US" dirty="0" err="1" smtClean="0">
                <a:latin typeface="FMBindumathi" pitchFamily="2" charset="0"/>
              </a:rPr>
              <a:t>súiqu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76800" y="4648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FMBindumathi" pitchFamily="2" charset="0"/>
              </a:rPr>
              <a:t>kj</a:t>
            </a:r>
            <a:r>
              <a:rPr lang="en-US" dirty="0" smtClean="0">
                <a:latin typeface="FMBindumathi" pitchFamily="2" charset="0"/>
              </a:rPr>
              <a:t> .</a:t>
            </a:r>
            <a:r>
              <a:rPr lang="en-US" dirty="0" err="1" smtClean="0">
                <a:latin typeface="FMBindumathi" pitchFamily="2" charset="0"/>
              </a:rPr>
              <a:t>súiqu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43" name="Left Brace 42"/>
          <p:cNvSpPr/>
          <p:nvPr/>
        </p:nvSpPr>
        <p:spPr>
          <a:xfrm rot="16200000">
            <a:off x="5334000" y="3810000"/>
            <a:ext cx="457200" cy="1219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7" name="Picture 1" descr="C:\Documents and Settings\WYA\Local Settings\Temporary Internet Files\Content.IE5\856VWP6R\AdamAndEv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4438" cy="1419308"/>
          </a:xfrm>
          <a:prstGeom prst="rect">
            <a:avLst/>
          </a:prstGeom>
          <a:noFill/>
        </p:spPr>
      </p:pic>
      <p:pic>
        <p:nvPicPr>
          <p:cNvPr id="9218" name="Picture 2" descr="C:\Documents and Settings\WYA\Local Settings\Temporary Internet Files\Content.IE5\8ZIVMHVB\Holy%20Mary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1" y="0"/>
            <a:ext cx="1371600" cy="2492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FMBindumathi" pitchFamily="2" charset="0"/>
              </a:rPr>
              <a:t>fudllao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wfma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wd.fï</a:t>
            </a:r>
            <a:r>
              <a:rPr lang="en-US" dirty="0" smtClean="0">
                <a:latin typeface="FMBindumathi" pitchFamily="2" charset="0"/>
              </a:rPr>
              <a:t> ;</a:t>
            </a:r>
            <a:r>
              <a:rPr lang="en-US" dirty="0" err="1" smtClean="0">
                <a:latin typeface="FMBindumathi" pitchFamily="2" charset="0"/>
              </a:rPr>
              <a:t>sfhk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m%Odk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ls%hdldrlï</a:t>
            </a:r>
            <a:r>
              <a:rPr lang="en-US" dirty="0" smtClean="0">
                <a:latin typeface="FMBindumathi" pitchFamily="2" charset="0"/>
              </a:rPr>
              <a:t>@</a:t>
            </a:r>
            <a:br>
              <a:rPr lang="en-US" dirty="0" smtClean="0">
                <a:latin typeface="FMBindumathi" pitchFamily="2" charset="0"/>
              </a:rPr>
            </a:b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latin typeface="FMBindumathi" pitchFamily="2" charset="0"/>
              </a:rPr>
              <a:t>m%ido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iakdmk</a:t>
            </a:r>
            <a:r>
              <a:rPr lang="en-US" dirty="0" smtClean="0">
                <a:latin typeface="FMBindumathi" pitchFamily="2" charset="0"/>
              </a:rPr>
              <a:t> 7</a:t>
            </a:r>
          </a:p>
          <a:p>
            <a:r>
              <a:rPr lang="en-US" dirty="0" err="1" smtClean="0">
                <a:latin typeface="FMBindumathi" pitchFamily="2" charset="0"/>
              </a:rPr>
              <a:t>oimk</a:t>
            </a:r>
            <a:r>
              <a:rPr lang="en-US" dirty="0" smtClean="0">
                <a:latin typeface="FMBindumathi" pitchFamily="2" charset="0"/>
              </a:rPr>
              <a:t>;</a:t>
            </a:r>
          </a:p>
          <a:p>
            <a:r>
              <a:rPr lang="en-US" dirty="0" err="1" smtClean="0">
                <a:latin typeface="FMBindumathi" pitchFamily="2" charset="0"/>
              </a:rPr>
              <a:t>m,a,s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hEu</a:t>
            </a:r>
            <a:endParaRPr lang="en-US" dirty="0" smtClean="0">
              <a:latin typeface="FMBindumathi" pitchFamily="2" charset="0"/>
            </a:endParaRPr>
          </a:p>
          <a:p>
            <a:r>
              <a:rPr lang="en-US" dirty="0" err="1" smtClean="0">
                <a:latin typeface="FMBindumathi" pitchFamily="2" charset="0"/>
              </a:rPr>
              <a:t>ux.,Hh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ieuÍu</a:t>
            </a:r>
            <a:endParaRPr lang="en-US" dirty="0" smtClean="0">
              <a:latin typeface="FMBindumathi" pitchFamily="2" charset="0"/>
            </a:endParaRPr>
          </a:p>
          <a:p>
            <a:r>
              <a:rPr lang="en-US" dirty="0" err="1" smtClean="0">
                <a:latin typeface="FMBindumathi" pitchFamily="2" charset="0"/>
              </a:rPr>
              <a:t>j;ams,sfj;a</a:t>
            </a:r>
            <a:endParaRPr lang="en-US" dirty="0" smtClean="0">
              <a:latin typeface="FMBindumathi" pitchFamily="2" charset="0"/>
            </a:endParaRPr>
          </a:p>
          <a:p>
            <a:r>
              <a:rPr lang="en-US" dirty="0" err="1" smtClean="0">
                <a:latin typeface="FMBindumathi" pitchFamily="2" charset="0"/>
              </a:rPr>
              <a:t>hkd§ka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muKo</a:t>
            </a:r>
            <a:endParaRPr lang="en-US" dirty="0" smtClean="0">
              <a:latin typeface="FMBindumathi" pitchFamily="2" charset="0"/>
            </a:endParaRPr>
          </a:p>
          <a:p>
            <a:r>
              <a:rPr lang="en-US" dirty="0" err="1" smtClean="0">
                <a:latin typeface="FMBindumathi" pitchFamily="2" charset="0"/>
              </a:rPr>
              <a:t>fïjd</a:t>
            </a:r>
            <a:r>
              <a:rPr lang="en-US" dirty="0" smtClean="0">
                <a:latin typeface="FMBindumathi" pitchFamily="2" charset="0"/>
              </a:rPr>
              <a:t> ;=&lt;</a:t>
            </a:r>
            <a:r>
              <a:rPr lang="en-US" dirty="0" err="1" smtClean="0">
                <a:latin typeface="FMBindumathi" pitchFamily="2" charset="0"/>
              </a:rPr>
              <a:t>ska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wfma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Ôú;h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fldfyduo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f.k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hkak</a:t>
            </a:r>
            <a:r>
              <a:rPr lang="en-US" dirty="0" smtClean="0">
                <a:latin typeface="FMBindumathi" pitchFamily="2" charset="0"/>
              </a:rPr>
              <a:t> ´k@</a:t>
            </a:r>
            <a:endParaRPr lang="en-US" dirty="0">
              <a:latin typeface="FMBindumath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FMBindumathi" pitchFamily="2" charset="0"/>
              </a:rPr>
              <a:t>wks;a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whg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wfma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Ôú;h</a:t>
            </a:r>
            <a:r>
              <a:rPr lang="en-US" dirty="0" smtClean="0">
                <a:latin typeface="FMBindumathi" pitchFamily="2" charset="0"/>
              </a:rPr>
              <a:t> .</a:t>
            </a:r>
            <a:r>
              <a:rPr lang="en-US" dirty="0" err="1" smtClean="0">
                <a:latin typeface="FMBindumathi" pitchFamily="2" charset="0"/>
              </a:rPr>
              <a:t>ek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fudkjo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fmakak</a:t>
            </a:r>
            <a:r>
              <a:rPr lang="en-US" dirty="0" smtClean="0">
                <a:latin typeface="FMBindumathi" pitchFamily="2" charset="0"/>
              </a:rPr>
              <a:t> ´k@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FMBindumathi" pitchFamily="2" charset="0"/>
              </a:rPr>
              <a:t>wks;a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úfõpkh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fkdlsßu</a:t>
            </a:r>
            <a:endParaRPr lang="en-US" dirty="0" smtClean="0">
              <a:latin typeface="FMBindumathi" pitchFamily="2" charset="0"/>
            </a:endParaRPr>
          </a:p>
          <a:p>
            <a:r>
              <a:rPr lang="en-US" dirty="0" err="1" smtClean="0">
                <a:latin typeface="FMBindumathi" pitchFamily="2" charset="0"/>
              </a:rPr>
              <a:t>iudj</a:t>
            </a:r>
            <a:r>
              <a:rPr lang="en-US" dirty="0" smtClean="0">
                <a:latin typeface="FMBindumathi" pitchFamily="2" charset="0"/>
              </a:rPr>
              <a:t> §u</a:t>
            </a:r>
          </a:p>
          <a:p>
            <a:r>
              <a:rPr lang="en-US" dirty="0" err="1" smtClean="0">
                <a:latin typeface="FMBindumathi" pitchFamily="2" charset="0"/>
              </a:rPr>
              <a:t>wfma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yelshdjka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ÈhqKq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lsßu</a:t>
            </a:r>
            <a:endParaRPr lang="en-US" dirty="0" smtClean="0">
              <a:latin typeface="FMBindumathi" pitchFamily="2" charset="0"/>
            </a:endParaRPr>
          </a:p>
          <a:p>
            <a:r>
              <a:rPr lang="en-US" dirty="0" err="1" smtClean="0">
                <a:latin typeface="FMBindumathi" pitchFamily="2" charset="0"/>
              </a:rPr>
              <a:t>wms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ikaf;daIfhka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b§u</a:t>
            </a:r>
            <a:r>
              <a:rPr lang="en-US" dirty="0" smtClean="0">
                <a:latin typeface="FMBindumathi" pitchFamily="2" charset="0"/>
              </a:rPr>
              <a:t> ^</a:t>
            </a:r>
            <a:r>
              <a:rPr lang="en-US" dirty="0" err="1" smtClean="0">
                <a:latin typeface="FMBindumathi" pitchFamily="2" charset="0"/>
              </a:rPr>
              <a:t>yßhg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iuk¨ka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jf.a</a:t>
            </a:r>
            <a:r>
              <a:rPr lang="en-US" dirty="0" smtClean="0">
                <a:latin typeface="FMBindumathi" pitchFamily="2" charset="0"/>
              </a:rPr>
              <a:t>&amp;</a:t>
            </a:r>
          </a:p>
          <a:p>
            <a:r>
              <a:rPr lang="en-US" dirty="0" smtClean="0">
                <a:latin typeface="FMBindumathi" pitchFamily="2" charset="0"/>
              </a:rPr>
              <a:t>±,</a:t>
            </a:r>
            <a:r>
              <a:rPr lang="en-US" dirty="0" err="1" smtClean="0">
                <a:latin typeface="FMBindumathi" pitchFamily="2" charset="0"/>
              </a:rPr>
              <a:t>nqjdg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mq¨jka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fldaI</a:t>
            </a:r>
            <a:r>
              <a:rPr lang="en-US" dirty="0" smtClean="0">
                <a:latin typeface="FMBindumathi" pitchFamily="2" charset="0"/>
              </a:rPr>
              <a:t>.; </a:t>
            </a:r>
            <a:r>
              <a:rPr lang="en-US" dirty="0" err="1" smtClean="0">
                <a:latin typeface="FMBindumathi" pitchFamily="2" charset="0"/>
              </a:rPr>
              <a:t>fkdù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bkak</a:t>
            </a:r>
            <a:r>
              <a:rPr lang="en-US" dirty="0" smtClean="0">
                <a:latin typeface="FMBindumathi" pitchFamily="2" charset="0"/>
              </a:rPr>
              <a:t>'</a:t>
            </a:r>
          </a:p>
          <a:p>
            <a:r>
              <a:rPr lang="en-US" dirty="0" err="1" smtClean="0">
                <a:latin typeface="FMBindumathi" pitchFamily="2" charset="0"/>
              </a:rPr>
              <a:t>ke;akï</a:t>
            </a:r>
            <a:endParaRPr lang="en-US" dirty="0" smtClean="0">
              <a:latin typeface="FMBindumathi" pitchFamily="2" charset="0"/>
            </a:endParaRPr>
          </a:p>
          <a:p>
            <a:r>
              <a:rPr lang="en-US" dirty="0" err="1" smtClean="0">
                <a:latin typeface="FMBindumathi" pitchFamily="2" charset="0"/>
              </a:rPr>
              <a:t>fldaIhlg</a:t>
            </a:r>
            <a:r>
              <a:rPr lang="en-US" dirty="0" smtClean="0">
                <a:latin typeface="FMBindumathi" pitchFamily="2" charset="0"/>
              </a:rPr>
              <a:t> .</a:t>
            </a:r>
            <a:r>
              <a:rPr lang="en-US" dirty="0" err="1" smtClean="0">
                <a:latin typeface="FMBindumathi" pitchFamily="2" charset="0"/>
              </a:rPr>
              <a:t>sys,a,"yej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wer,d"ms</a:t>
            </a:r>
            <a:r>
              <a:rPr lang="en-US" dirty="0" smtClean="0">
                <a:latin typeface="FMBindumathi" pitchFamily="2" charset="0"/>
              </a:rPr>
              <a:t>&lt;</a:t>
            </a:r>
            <a:r>
              <a:rPr lang="en-US" dirty="0" err="1" smtClean="0">
                <a:latin typeface="FMBindumathi" pitchFamily="2" charset="0"/>
              </a:rPr>
              <a:t>fjla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fj,d"iuk,fhla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jf.a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b.s,s</a:t>
            </a:r>
            <a:r>
              <a:rPr lang="en-US" dirty="0" smtClean="0">
                <a:latin typeface="FMBindumathi" pitchFamily="2" charset="0"/>
              </a:rPr>
              <a:t>, </a:t>
            </a:r>
            <a:r>
              <a:rPr lang="en-US" dirty="0" err="1" smtClean="0">
                <a:latin typeface="FMBindumathi" pitchFamily="2" charset="0"/>
              </a:rPr>
              <a:t>hkak</a:t>
            </a:r>
            <a:r>
              <a:rPr lang="en-US" dirty="0" smtClean="0">
                <a:latin typeface="FMBindumathi" pitchFamily="2" charset="0"/>
              </a:rPr>
              <a:t>'</a:t>
            </a:r>
            <a:endParaRPr lang="en-US" dirty="0">
              <a:latin typeface="FMBindumath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firstscience.com/home/images/legacygallery/life_12week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E9F71"/>
              </a:clrFrom>
              <a:clrTo>
                <a:srgbClr val="BE9F71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315200" y="0"/>
            <a:ext cx="1828800" cy="137387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6324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FMBindumathi" pitchFamily="2" charset="0"/>
              </a:rPr>
              <a:t>wm </a:t>
            </a:r>
            <a:r>
              <a:rPr lang="en-US" dirty="0" err="1" smtClean="0">
                <a:latin typeface="FMBindumathi" pitchFamily="2" charset="0"/>
              </a:rPr>
              <a:t>Ôú;h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hkq</a:t>
            </a:r>
            <a:r>
              <a:rPr lang="en-US" dirty="0" smtClean="0">
                <a:latin typeface="FMBindumathi" pitchFamily="2" charset="0"/>
              </a:rPr>
              <a:t> l=</a:t>
            </a:r>
            <a:r>
              <a:rPr lang="en-US" dirty="0" err="1" smtClean="0">
                <a:latin typeface="FMBindumathi" pitchFamily="2" charset="0"/>
              </a:rPr>
              <a:t>ulao</a:t>
            </a:r>
            <a:endParaRPr lang="en-US" dirty="0" smtClean="0"/>
          </a:p>
          <a:p>
            <a:r>
              <a:rPr lang="en-US" sz="2100" dirty="0" err="1" smtClean="0">
                <a:latin typeface="FMBindumathi" pitchFamily="2" charset="0"/>
              </a:rPr>
              <a:t>W;am;a;s</a:t>
            </a:r>
            <a:r>
              <a:rPr lang="en-US" sz="2100" dirty="0" smtClean="0">
                <a:latin typeface="FMBindumathi" pitchFamily="2" charset="0"/>
              </a:rPr>
              <a:t> 1 </a:t>
            </a:r>
            <a:r>
              <a:rPr lang="en-US" sz="2100" dirty="0" smtClean="0">
                <a:latin typeface="FMBindumathi"/>
              </a:rPr>
              <a:t>(</a:t>
            </a:r>
            <a:r>
              <a:rPr lang="en-US" sz="2100" dirty="0" smtClean="0">
                <a:latin typeface="FMBindumathi" pitchFamily="2" charset="0"/>
              </a:rPr>
              <a:t>1-</a:t>
            </a:r>
            <a:r>
              <a:rPr lang="en-US" sz="2100" dirty="0" smtClean="0">
                <a:latin typeface="FMBindumathi"/>
              </a:rPr>
              <a:t>26</a:t>
            </a:r>
            <a:endParaRPr lang="en-US" sz="2100" dirty="0" smtClean="0">
              <a:latin typeface="FMBindumathi" pitchFamily="2" charset="0"/>
            </a:endParaRPr>
          </a:p>
          <a:p>
            <a:r>
              <a:rPr lang="en-US" sz="2100" dirty="0" smtClean="0">
                <a:latin typeface="FMBindumathi" pitchFamily="2" charset="0"/>
              </a:rPr>
              <a:t>26bkamiq </a:t>
            </a:r>
            <a:r>
              <a:rPr lang="en-US" sz="2100" dirty="0" err="1" smtClean="0">
                <a:latin typeface="FMBindumathi" pitchFamily="2" charset="0"/>
              </a:rPr>
              <a:t>foúhka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jykafia</a:t>
            </a:r>
            <a:r>
              <a:rPr lang="en-US" sz="2100" dirty="0" smtClean="0">
                <a:latin typeface="FMBindumathi" pitchFamily="2" charset="0"/>
              </a:rPr>
              <a:t>"˜</a:t>
            </a:r>
            <a:r>
              <a:rPr lang="en-US" sz="2100" dirty="0" err="1" smtClean="0">
                <a:latin typeface="FMBindumathi" pitchFamily="2" charset="0"/>
              </a:rPr>
              <a:t>wmf.a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iajrEmh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wkqj"wmf.a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iudk;ajh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f,I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ukqIHhd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ujuq"Tyq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uqyqfoa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uiqka</a:t>
            </a:r>
            <a:r>
              <a:rPr lang="en-US" sz="2100" dirty="0" smtClean="0">
                <a:latin typeface="FMBindumathi" pitchFamily="2" charset="0"/>
              </a:rPr>
              <a:t> o </a:t>
            </a:r>
            <a:r>
              <a:rPr lang="en-US" sz="2100" dirty="0" err="1" smtClean="0">
                <a:latin typeface="FMBindumathi" pitchFamily="2" charset="0"/>
              </a:rPr>
              <a:t>wyfia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mlaISka</a:t>
            </a:r>
            <a:r>
              <a:rPr lang="en-US" sz="2100" dirty="0" smtClean="0">
                <a:latin typeface="FMBindumathi" pitchFamily="2" charset="0"/>
              </a:rPr>
              <a:t> o .</a:t>
            </a:r>
            <a:r>
              <a:rPr lang="en-US" sz="2100" dirty="0" err="1" smtClean="0">
                <a:latin typeface="FMBindumathi" pitchFamily="2" charset="0"/>
              </a:rPr>
              <a:t>juysIhka</a:t>
            </a:r>
            <a:r>
              <a:rPr lang="en-US" sz="2100" dirty="0" smtClean="0">
                <a:latin typeface="FMBindumathi" pitchFamily="2" charset="0"/>
              </a:rPr>
              <a:t> o </a:t>
            </a:r>
            <a:r>
              <a:rPr lang="en-US" sz="2100" dirty="0" err="1" smtClean="0">
                <a:latin typeface="FMBindumathi" pitchFamily="2" charset="0"/>
              </a:rPr>
              <a:t>uq</a:t>
            </a:r>
            <a:r>
              <a:rPr lang="en-US" sz="2100" dirty="0" smtClean="0">
                <a:latin typeface="FMBindumathi" pitchFamily="2" charset="0"/>
              </a:rPr>
              <a:t>¿ </a:t>
            </a:r>
            <a:r>
              <a:rPr lang="en-US" sz="2100" dirty="0" err="1" smtClean="0">
                <a:latin typeface="FMBindumathi" pitchFamily="2" charset="0"/>
              </a:rPr>
              <a:t>fmdf</a:t>
            </a:r>
            <a:r>
              <a:rPr lang="en-US" sz="2100" dirty="0" smtClean="0">
                <a:latin typeface="FMBindumathi" pitchFamily="2" charset="0"/>
              </a:rPr>
              <a:t>&lt;</a:t>
            </a:r>
            <a:r>
              <a:rPr lang="en-US" sz="2100" dirty="0" err="1" smtClean="0">
                <a:latin typeface="FMBindumathi" pitchFamily="2" charset="0"/>
              </a:rPr>
              <a:t>da</a:t>
            </a:r>
            <a:r>
              <a:rPr lang="en-US" sz="2100" dirty="0" smtClean="0">
                <a:latin typeface="FMBindumathi" pitchFamily="2" charset="0"/>
              </a:rPr>
              <a:t> ;,</a:t>
            </a:r>
            <a:r>
              <a:rPr lang="en-US" sz="2100" dirty="0" err="1" smtClean="0">
                <a:latin typeface="FMBindumathi" pitchFamily="2" charset="0"/>
              </a:rPr>
              <a:t>fhys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ish</a:t>
            </a:r>
            <a:r>
              <a:rPr lang="en-US" sz="2100" dirty="0" smtClean="0">
                <a:latin typeface="FMBindumathi" pitchFamily="2" charset="0"/>
              </a:rPr>
              <a:t>¨ </a:t>
            </a:r>
            <a:r>
              <a:rPr lang="en-US" sz="2100" dirty="0" err="1" smtClean="0">
                <a:latin typeface="FMBindumathi" pitchFamily="2" charset="0"/>
              </a:rPr>
              <a:t>jk</a:t>
            </a:r>
            <a:r>
              <a:rPr lang="en-US" sz="2100" dirty="0" smtClean="0">
                <a:latin typeface="FMBindumathi" pitchFamily="2" charset="0"/>
              </a:rPr>
              <a:t> uD.hka o Wr.hka o </a:t>
            </a:r>
            <a:r>
              <a:rPr lang="en-US" sz="2100" dirty="0" err="1" smtClean="0">
                <a:latin typeface="FMBindumathi" pitchFamily="2" charset="0"/>
              </a:rPr>
              <a:t>md,kh</a:t>
            </a:r>
            <a:r>
              <a:rPr lang="en-US" sz="2100" dirty="0" smtClean="0">
                <a:latin typeface="FMBindumathi" pitchFamily="2" charset="0"/>
              </a:rPr>
              <a:t> flf¾ </a:t>
            </a:r>
            <a:r>
              <a:rPr lang="en-US" sz="2100" dirty="0" err="1" smtClean="0">
                <a:latin typeface="FMBindumathi" pitchFamily="2" charset="0"/>
              </a:rPr>
              <a:t>jdæ˜hs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wK</a:t>
            </a:r>
            <a:r>
              <a:rPr lang="en-US" sz="2100" dirty="0" smtClean="0">
                <a:latin typeface="FMBindumathi" pitchFamily="2" charset="0"/>
              </a:rPr>
              <a:t> l&lt; </a:t>
            </a:r>
            <a:r>
              <a:rPr lang="en-US" sz="2100" dirty="0" err="1" smtClean="0">
                <a:latin typeface="FMBindumathi" pitchFamily="2" charset="0"/>
              </a:rPr>
              <a:t>fial</a:t>
            </a:r>
            <a:r>
              <a:rPr lang="en-US" sz="2100" dirty="0" smtClean="0">
                <a:latin typeface="FMBindumathi" pitchFamily="2" charset="0"/>
              </a:rPr>
              <a:t>'</a:t>
            </a:r>
          </a:p>
          <a:p>
            <a:r>
              <a:rPr lang="en-US" sz="2100" dirty="0" smtClean="0">
                <a:latin typeface="FMBindumathi" pitchFamily="2" charset="0"/>
              </a:rPr>
              <a:t>27foúhka </a:t>
            </a:r>
            <a:r>
              <a:rPr lang="en-US" sz="2100" dirty="0" err="1" smtClean="0">
                <a:latin typeface="FMBindumathi" pitchFamily="2" charset="0"/>
              </a:rPr>
              <a:t>jykafia</a:t>
            </a:r>
            <a:r>
              <a:rPr lang="en-US" sz="2100" dirty="0" smtClean="0">
                <a:latin typeface="FMBindumathi" pitchFamily="2" charset="0"/>
              </a:rPr>
              <a:t> ;u </a:t>
            </a:r>
            <a:r>
              <a:rPr lang="en-US" sz="2100" dirty="0" err="1" smtClean="0">
                <a:latin typeface="FMBindumathi" pitchFamily="2" charset="0"/>
              </a:rPr>
              <a:t>ijrEmh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wkqj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ñksid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uejq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fial</a:t>
            </a:r>
            <a:r>
              <a:rPr lang="en-US" sz="2100" dirty="0" smtClean="0">
                <a:latin typeface="FMBindumathi" pitchFamily="2" charset="0"/>
              </a:rPr>
              <a:t>( </a:t>
            </a:r>
            <a:r>
              <a:rPr lang="en-US" sz="2100" dirty="0" err="1" smtClean="0">
                <a:latin typeface="FMBindumathi" pitchFamily="2" charset="0"/>
              </a:rPr>
              <a:t>foúhka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jykafiaf.a</a:t>
            </a:r>
            <a:r>
              <a:rPr lang="en-US" sz="2100" dirty="0" smtClean="0">
                <a:latin typeface="FMBindumathi" pitchFamily="2" charset="0"/>
              </a:rPr>
              <a:t> u </a:t>
            </a:r>
            <a:r>
              <a:rPr lang="en-US" sz="2100" dirty="0" err="1" smtClean="0">
                <a:latin typeface="FMBindumathi" pitchFamily="2" charset="0"/>
              </a:rPr>
              <a:t>iajrEmh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wkqj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Tjqka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ujd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jod</a:t>
            </a:r>
            <a:r>
              <a:rPr lang="en-US" sz="2100" dirty="0" smtClean="0">
                <a:latin typeface="FMBindumathi" pitchFamily="2" charset="0"/>
              </a:rPr>
              <a:t>&lt; </a:t>
            </a:r>
            <a:r>
              <a:rPr lang="en-US" sz="2100" dirty="0" err="1" smtClean="0">
                <a:latin typeface="FMBindumathi" pitchFamily="2" charset="0"/>
              </a:rPr>
              <a:t>fial</a:t>
            </a:r>
            <a:r>
              <a:rPr lang="en-US" sz="2100" dirty="0" smtClean="0">
                <a:latin typeface="FMBindumathi" pitchFamily="2" charset="0"/>
              </a:rPr>
              <a:t>( </a:t>
            </a:r>
            <a:r>
              <a:rPr lang="en-US" sz="2100" dirty="0" err="1" smtClean="0">
                <a:latin typeface="FMBindumathi" pitchFamily="2" charset="0"/>
              </a:rPr>
              <a:t>mqreIhd</a:t>
            </a:r>
            <a:r>
              <a:rPr lang="en-US" sz="2100" dirty="0" smtClean="0">
                <a:latin typeface="FMBindumathi" pitchFamily="2" charset="0"/>
              </a:rPr>
              <a:t> o </a:t>
            </a:r>
            <a:r>
              <a:rPr lang="en-US" sz="2100" dirty="0" err="1" smtClean="0">
                <a:latin typeface="FMBindumathi" pitchFamily="2" charset="0"/>
              </a:rPr>
              <a:t>ia;s%h</a:t>
            </a:r>
            <a:r>
              <a:rPr lang="en-US" sz="2100" dirty="0" smtClean="0">
                <a:latin typeface="FMBindumathi" pitchFamily="2" charset="0"/>
              </a:rPr>
              <a:t> o </a:t>
            </a:r>
            <a:r>
              <a:rPr lang="en-US" sz="2100" dirty="0" err="1" smtClean="0">
                <a:latin typeface="FMBindumathi" pitchFamily="2" charset="0"/>
              </a:rPr>
              <a:t>jYfhka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Tjqka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uejq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fial</a:t>
            </a:r>
            <a:r>
              <a:rPr lang="en-US" sz="2100" dirty="0" smtClean="0">
                <a:latin typeface="FMBindumathi" pitchFamily="2" charset="0"/>
              </a:rPr>
              <a:t>'</a:t>
            </a:r>
          </a:p>
          <a:p>
            <a:r>
              <a:rPr lang="en-US" sz="2100" dirty="0" smtClean="0">
                <a:latin typeface="FMBindumathi" pitchFamily="2" charset="0"/>
              </a:rPr>
              <a:t>28foúhka </a:t>
            </a:r>
            <a:r>
              <a:rPr lang="en-US" sz="2100" dirty="0" err="1" smtClean="0">
                <a:latin typeface="FMBindumathi" pitchFamily="2" charset="0"/>
              </a:rPr>
              <a:t>jykafia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Tjqkag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wdisß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m;ñka</a:t>
            </a:r>
            <a:r>
              <a:rPr lang="en-US" sz="2100" dirty="0" smtClean="0">
                <a:latin typeface="FMBindumathi" pitchFamily="2" charset="0"/>
              </a:rPr>
              <a:t>"˜</a:t>
            </a:r>
            <a:r>
              <a:rPr lang="en-US" sz="2100" dirty="0" err="1" smtClean="0">
                <a:latin typeface="FMBindumathi" pitchFamily="2" charset="0"/>
              </a:rPr>
              <a:t>kqU,d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oreiïm;a</a:t>
            </a:r>
            <a:r>
              <a:rPr lang="en-US" sz="2100" dirty="0" smtClean="0">
                <a:latin typeface="FMBindumathi" pitchFamily="2" charset="0"/>
              </a:rPr>
              <a:t> ,</a:t>
            </a:r>
            <a:r>
              <a:rPr lang="en-US" sz="2100" dirty="0" err="1" smtClean="0">
                <a:latin typeface="FMBindumathi" pitchFamily="2" charset="0"/>
              </a:rPr>
              <a:t>nd"jeä</a:t>
            </a:r>
            <a:r>
              <a:rPr lang="en-US" sz="2100" dirty="0" smtClean="0">
                <a:latin typeface="FMBindumathi" pitchFamily="2" charset="0"/>
              </a:rPr>
              <a:t> j¾Okh </a:t>
            </a:r>
            <a:r>
              <a:rPr lang="en-US" sz="2100" dirty="0" err="1" smtClean="0">
                <a:latin typeface="FMBindumathi" pitchFamily="2" charset="0"/>
              </a:rPr>
              <a:t>ù"fmdf</a:t>
            </a:r>
            <a:r>
              <a:rPr lang="en-US" sz="2100" dirty="0" smtClean="0">
                <a:latin typeface="FMBindumathi" pitchFamily="2" charset="0"/>
              </a:rPr>
              <a:t>&lt;</a:t>
            </a:r>
            <a:r>
              <a:rPr lang="en-US" sz="2100" dirty="0" err="1" smtClean="0">
                <a:latin typeface="FMBindumathi" pitchFamily="2" charset="0"/>
              </a:rPr>
              <a:t>dj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mqrd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me;sr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th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hg;a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lr</a:t>
            </a:r>
            <a:r>
              <a:rPr lang="en-US" sz="2100" dirty="0" smtClean="0">
                <a:latin typeface="FMBindumathi" pitchFamily="2" charset="0"/>
              </a:rPr>
              <a:t> .</a:t>
            </a:r>
            <a:r>
              <a:rPr lang="en-US" sz="2100" dirty="0" err="1" smtClean="0">
                <a:latin typeface="FMBindumathi" pitchFamily="2" charset="0"/>
              </a:rPr>
              <a:t>kak'uqyqfoa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uiqka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flfrys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o"wyfia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mlaISka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flfrys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o"fmdf</a:t>
            </a:r>
            <a:r>
              <a:rPr lang="en-US" sz="2100" dirty="0" smtClean="0">
                <a:latin typeface="FMBindumathi" pitchFamily="2" charset="0"/>
              </a:rPr>
              <a:t>&lt;</a:t>
            </a:r>
            <a:r>
              <a:rPr lang="en-US" sz="2100" dirty="0" err="1" smtClean="0">
                <a:latin typeface="FMBindumathi" pitchFamily="2" charset="0"/>
              </a:rPr>
              <a:t>dfõ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ieß</a:t>
            </a:r>
            <a:r>
              <a:rPr lang="en-US" sz="2100" dirty="0" smtClean="0">
                <a:latin typeface="FMBindumathi" pitchFamily="2" charset="0"/>
              </a:rPr>
              <a:t> irk </a:t>
            </a:r>
            <a:r>
              <a:rPr lang="en-US" sz="2100" dirty="0" err="1" smtClean="0">
                <a:latin typeface="FMBindumathi" pitchFamily="2" charset="0"/>
              </a:rPr>
              <a:t>ish</a:t>
            </a:r>
            <a:r>
              <a:rPr lang="en-US" sz="2100" dirty="0" smtClean="0">
                <a:latin typeface="FMBindumathi" pitchFamily="2" charset="0"/>
              </a:rPr>
              <a:t>¨ </a:t>
            </a:r>
            <a:r>
              <a:rPr lang="en-US" sz="2100" dirty="0" err="1" smtClean="0">
                <a:latin typeface="FMBindumathi" pitchFamily="2" charset="0"/>
              </a:rPr>
              <a:t>i</a:t>
            </a:r>
            <a:r>
              <a:rPr lang="en-US" sz="2100" dirty="0" smtClean="0">
                <a:latin typeface="FMBindumathi" pitchFamily="2" charset="0"/>
              </a:rPr>
              <a:t>;=ka </a:t>
            </a:r>
            <a:r>
              <a:rPr lang="en-US" sz="2100" dirty="0" err="1" smtClean="0">
                <a:latin typeface="FMBindumathi" pitchFamily="2" charset="0"/>
              </a:rPr>
              <a:t>flfrys</a:t>
            </a:r>
            <a:r>
              <a:rPr lang="en-US" sz="2100" dirty="0" smtClean="0">
                <a:latin typeface="FMBindumathi" pitchFamily="2" charset="0"/>
              </a:rPr>
              <a:t> o </a:t>
            </a:r>
            <a:r>
              <a:rPr lang="en-US" sz="2100" dirty="0" err="1" smtClean="0">
                <a:latin typeface="FMBindumathi" pitchFamily="2" charset="0"/>
              </a:rPr>
              <a:t>n,h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mj;ajkake˜hs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Tjqkag</a:t>
            </a:r>
            <a:r>
              <a:rPr lang="en-US" sz="2100" dirty="0" smtClean="0">
                <a:latin typeface="FMBindumathi" pitchFamily="2" charset="0"/>
              </a:rPr>
              <a:t> </a:t>
            </a:r>
            <a:r>
              <a:rPr lang="en-US" sz="2100" dirty="0" err="1" smtClean="0">
                <a:latin typeface="FMBindumathi" pitchFamily="2" charset="0"/>
              </a:rPr>
              <a:t>jod</a:t>
            </a:r>
            <a:r>
              <a:rPr lang="en-US" sz="2100" dirty="0" smtClean="0">
                <a:latin typeface="FMBindumathi" pitchFamily="2" charset="0"/>
              </a:rPr>
              <a:t>&lt; </a:t>
            </a:r>
            <a:r>
              <a:rPr lang="en-US" sz="2100" dirty="0" err="1" smtClean="0">
                <a:latin typeface="FMBindumathi" pitchFamily="2" charset="0"/>
              </a:rPr>
              <a:t>fial</a:t>
            </a:r>
            <a:r>
              <a:rPr lang="en-US" sz="2100" dirty="0" smtClean="0">
                <a:latin typeface="FMBindumathi" pitchFamily="2" charset="0"/>
              </a:rPr>
              <a:t>'</a:t>
            </a:r>
          </a:p>
          <a:p>
            <a:r>
              <a:rPr lang="en-US" dirty="0" err="1" smtClean="0">
                <a:latin typeface="FMBindumathi" pitchFamily="2" charset="0"/>
              </a:rPr>
              <a:t>wehs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foúhkajykafia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wmg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Ôú;h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ÿkafka</a:t>
            </a:r>
            <a:endParaRPr lang="en-US" dirty="0" smtClean="0"/>
          </a:p>
          <a:p>
            <a:pPr>
              <a:buNone/>
            </a:pPr>
            <a:r>
              <a:rPr lang="en-US" b="1" dirty="0" smtClean="0">
                <a:latin typeface="FMBindumathi" pitchFamily="2" charset="0"/>
              </a:rPr>
              <a:t> 				</a:t>
            </a:r>
            <a:r>
              <a:rPr lang="en-US" sz="2600" b="1" dirty="0" err="1" smtClean="0">
                <a:latin typeface="FMBindumathi" pitchFamily="2" charset="0"/>
              </a:rPr>
              <a:t>lror</a:t>
            </a:r>
            <a:r>
              <a:rPr lang="en-US" sz="2600" b="1" dirty="0" smtClean="0">
                <a:latin typeface="FMBindumathi" pitchFamily="2" charset="0"/>
              </a:rPr>
              <a:t> </a:t>
            </a:r>
            <a:r>
              <a:rPr lang="en-US" sz="2600" b="1" dirty="0" err="1" smtClean="0">
                <a:latin typeface="FMBindumathi" pitchFamily="2" charset="0"/>
              </a:rPr>
              <a:t>ùu</a:t>
            </a:r>
            <a:endParaRPr lang="en-US" sz="26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600" b="1" dirty="0" smtClean="0">
                <a:latin typeface="FMBindumathi" pitchFamily="2" charset="0"/>
              </a:rPr>
              <a:t>			        ^¨</a:t>
            </a:r>
            <a:r>
              <a:rPr lang="en-US" sz="2600" b="1" dirty="0" smtClean="0">
                <a:latin typeface="FMBindumathi" pitchFamily="2" charset="0"/>
              </a:rPr>
              <a:t>la 12(22-34&amp;</a:t>
            </a:r>
            <a:endParaRPr lang="en-US" sz="2600" dirty="0" smtClean="0">
              <a:latin typeface="FMBindumathi" pitchFamily="2" charset="0"/>
            </a:endParaRPr>
          </a:p>
          <a:p>
            <a:r>
              <a:rPr lang="en-US" sz="2600" dirty="0" smtClean="0">
                <a:latin typeface="FMBindumathi" pitchFamily="2" charset="0"/>
              </a:rPr>
              <a:t>25—tfyhska </a:t>
            </a:r>
            <a:r>
              <a:rPr lang="en-US" sz="2600" dirty="0" err="1" smtClean="0">
                <a:latin typeface="FMBindumathi" pitchFamily="2" charset="0"/>
              </a:rPr>
              <a:t>uu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Tng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lshñ"l</a:t>
            </a:r>
            <a:r>
              <a:rPr lang="en-US" sz="2600" dirty="0" smtClean="0">
                <a:latin typeface="FMBindumathi" pitchFamily="2" charset="0"/>
              </a:rPr>
              <a:t>=</a:t>
            </a:r>
            <a:r>
              <a:rPr lang="en-US" sz="2600" dirty="0" err="1" smtClean="0">
                <a:latin typeface="FMBindumathi" pitchFamily="2" charset="0"/>
              </a:rPr>
              <a:t>ula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luqo"l</a:t>
            </a:r>
            <a:r>
              <a:rPr lang="en-US" sz="2600" dirty="0" smtClean="0">
                <a:latin typeface="FMBindumathi" pitchFamily="2" charset="0"/>
              </a:rPr>
              <a:t>=</a:t>
            </a:r>
            <a:r>
              <a:rPr lang="en-US" sz="2600" dirty="0" err="1" smtClean="0">
                <a:latin typeface="FMBindumathi" pitchFamily="2" charset="0"/>
              </a:rPr>
              <a:t>ula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fnduqo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lshd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Ôú;h</a:t>
            </a:r>
            <a:r>
              <a:rPr lang="en-US" sz="2600" dirty="0" smtClean="0">
                <a:latin typeface="FMBindumathi" pitchFamily="2" charset="0"/>
              </a:rPr>
              <a:t> .</a:t>
            </a:r>
            <a:r>
              <a:rPr lang="en-US" sz="2600" dirty="0" err="1" smtClean="0">
                <a:latin typeface="FMBindumathi" pitchFamily="2" charset="0"/>
              </a:rPr>
              <a:t>ekj;a"l</a:t>
            </a:r>
            <a:r>
              <a:rPr lang="en-US" sz="2600" dirty="0" smtClean="0">
                <a:latin typeface="FMBindumathi" pitchFamily="2" charset="0"/>
              </a:rPr>
              <a:t>=</a:t>
            </a:r>
            <a:r>
              <a:rPr lang="en-US" sz="2600" dirty="0" err="1" smtClean="0">
                <a:latin typeface="FMBindumathi" pitchFamily="2" charset="0"/>
              </a:rPr>
              <a:t>ula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w`Èuqo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lshd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YÍrh</a:t>
            </a:r>
            <a:r>
              <a:rPr lang="en-US" sz="2600" dirty="0" smtClean="0">
                <a:latin typeface="FMBindumathi" pitchFamily="2" charset="0"/>
              </a:rPr>
              <a:t> .</a:t>
            </a:r>
            <a:r>
              <a:rPr lang="en-US" sz="2600" dirty="0" err="1" smtClean="0">
                <a:latin typeface="FMBindumathi" pitchFamily="2" charset="0"/>
              </a:rPr>
              <a:t>ek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j;a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lror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fkdjkak'lEug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jvd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Ôú;ho"we`ÿug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jvd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YÍrh</a:t>
            </a:r>
            <a:r>
              <a:rPr lang="en-US" sz="2600" dirty="0" smtClean="0">
                <a:latin typeface="FMBindumathi" pitchFamily="2" charset="0"/>
              </a:rPr>
              <a:t> o w.fka </a:t>
            </a:r>
            <a:r>
              <a:rPr lang="en-US" sz="2600" dirty="0" err="1" smtClean="0">
                <a:latin typeface="FMBindumathi" pitchFamily="2" charset="0"/>
              </a:rPr>
              <a:t>fkdfõo</a:t>
            </a:r>
            <a:r>
              <a:rPr lang="en-US" sz="2600" dirty="0" smtClean="0">
                <a:latin typeface="FMBindumathi" pitchFamily="2" charset="0"/>
              </a:rPr>
              <a:t>@ 26wyfia l=</a:t>
            </a:r>
            <a:r>
              <a:rPr lang="en-US" sz="2600" dirty="0" err="1" smtClean="0">
                <a:latin typeface="FMBindumathi" pitchFamily="2" charset="0"/>
              </a:rPr>
              <a:t>re,a,ka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foi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n,kak"Wka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jmqrkafkaj;a"lmkafkaj;a"wgqj</a:t>
            </a:r>
            <a:r>
              <a:rPr lang="en-US" sz="2600" dirty="0" smtClean="0">
                <a:latin typeface="FMBindumathi" pitchFamily="2" charset="0"/>
              </a:rPr>
              <a:t>, /</a:t>
            </a:r>
            <a:r>
              <a:rPr lang="en-US" sz="2600" dirty="0" err="1" smtClean="0">
                <a:latin typeface="FMBindumathi" pitchFamily="2" charset="0"/>
              </a:rPr>
              <a:t>ialrkafkaj;a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ke;'tfy;a"Tfí</a:t>
            </a:r>
            <a:r>
              <a:rPr lang="en-US" sz="2600" dirty="0" smtClean="0">
                <a:latin typeface="FMBindumathi" pitchFamily="2" charset="0"/>
              </a:rPr>
              <a:t> iaj¾.Sh </a:t>
            </a:r>
            <a:r>
              <a:rPr lang="en-US" sz="2600" dirty="0" err="1" smtClean="0">
                <a:latin typeface="FMBindumathi" pitchFamily="2" charset="0"/>
              </a:rPr>
              <a:t>mshdKka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jykafia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Wka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fmdaIKh</a:t>
            </a:r>
            <a:r>
              <a:rPr lang="en-US" sz="2600" dirty="0" smtClean="0">
                <a:latin typeface="FMBindumathi" pitchFamily="2" charset="0"/>
              </a:rPr>
              <a:t> lrk </a:t>
            </a:r>
            <a:r>
              <a:rPr lang="en-US" sz="2600" dirty="0" err="1" smtClean="0">
                <a:latin typeface="FMBindumathi" pitchFamily="2" charset="0"/>
              </a:rPr>
              <a:t>fial'Tn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Tjqkag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jvd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fndfyda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jákjd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fkdfõo</a:t>
            </a:r>
            <a:r>
              <a:rPr lang="en-US" sz="2600" dirty="0" smtClean="0">
                <a:latin typeface="FMBindumathi" pitchFamily="2" charset="0"/>
              </a:rPr>
              <a:t>@ 27lror </a:t>
            </a:r>
            <a:r>
              <a:rPr lang="en-US" sz="2600" dirty="0" err="1" smtClean="0">
                <a:latin typeface="FMBindumathi" pitchFamily="2" charset="0"/>
              </a:rPr>
              <a:t>ùfuka</a:t>
            </a:r>
            <a:r>
              <a:rPr lang="en-US" sz="2600" dirty="0" smtClean="0">
                <a:latin typeface="FMBindumathi" pitchFamily="2" charset="0"/>
              </a:rPr>
              <a:t> ;</a:t>
            </a:r>
            <a:r>
              <a:rPr lang="en-US" sz="2600" dirty="0" err="1" smtClean="0">
                <a:latin typeface="FMBindumathi" pitchFamily="2" charset="0"/>
              </a:rPr>
              <a:t>udf.a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wdhq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m%udKh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Èla</a:t>
            </a:r>
            <a:r>
              <a:rPr lang="en-US" sz="2600" dirty="0" smtClean="0">
                <a:latin typeface="FMBindumathi" pitchFamily="2" charset="0"/>
              </a:rPr>
              <a:t> lr.kak </a:t>
            </a:r>
            <a:r>
              <a:rPr lang="en-US" sz="2600" dirty="0" err="1" smtClean="0">
                <a:latin typeface="FMBindumathi" pitchFamily="2" charset="0"/>
              </a:rPr>
              <a:t>Tn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w;frka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ljfrl</a:t>
            </a:r>
            <a:r>
              <a:rPr lang="en-US" sz="2600" dirty="0" smtClean="0">
                <a:latin typeface="FMBindumathi" pitchFamily="2" charset="0"/>
              </a:rPr>
              <a:t>=g </a:t>
            </a:r>
            <a:r>
              <a:rPr lang="en-US" sz="2600" dirty="0" err="1" smtClean="0">
                <a:latin typeface="FMBindumathi" pitchFamily="2" charset="0"/>
              </a:rPr>
              <a:t>mq¿jkao</a:t>
            </a:r>
            <a:r>
              <a:rPr lang="en-US" sz="2600" dirty="0" smtClean="0">
                <a:latin typeface="FMBindumathi" pitchFamily="2" charset="0"/>
              </a:rPr>
              <a:t>@</a:t>
            </a:r>
          </a:p>
          <a:p>
            <a:pPr>
              <a:buNone/>
            </a:pPr>
            <a:endParaRPr lang="en-US" dirty="0" smtClean="0">
              <a:latin typeface="FMBindumathi" pitchFamily="2" charset="0"/>
            </a:endParaRPr>
          </a:p>
          <a:p>
            <a:r>
              <a:rPr lang="en-US" dirty="0" err="1" smtClean="0">
                <a:latin typeface="FMBindumathi" pitchFamily="2" charset="0"/>
              </a:rPr>
              <a:t>fldfyduo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wms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Ôj;a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úh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hq;af;a</a:t>
            </a:r>
            <a:endParaRPr lang="en-US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			</a:t>
            </a:r>
            <a:r>
              <a:rPr lang="en-US" dirty="0" err="1" smtClean="0">
                <a:latin typeface="FMBindumathi" pitchFamily="2" charset="0"/>
              </a:rPr>
              <a:t>ikaf;daIfhka</a:t>
            </a:r>
            <a:r>
              <a:rPr lang="en-US" dirty="0" smtClean="0">
                <a:latin typeface="FMBindumathi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FMBindumathi" pitchFamily="2" charset="0"/>
              </a:rPr>
              <a:t>wms;a</a:t>
            </a:r>
            <a:r>
              <a:rPr lang="en-US" dirty="0" smtClean="0">
                <a:latin typeface="FMBindumathi" pitchFamily="2" charset="0"/>
              </a:rPr>
              <a:t> ±,</a:t>
            </a:r>
            <a:r>
              <a:rPr lang="en-US" dirty="0" err="1" smtClean="0">
                <a:latin typeface="FMBindumathi" pitchFamily="2" charset="0"/>
              </a:rPr>
              <a:t>nqfjla</a:t>
            </a:r>
            <a:r>
              <a:rPr lang="en-US" dirty="0" smtClean="0">
                <a:latin typeface="FMBindumathi" pitchFamily="2" charset="0"/>
              </a:rPr>
              <a:t> jf.ao</a:t>
            </a:r>
            <a:r>
              <a:rPr lang="en-US" dirty="0" smtClean="0">
                <a:latin typeface="FMBindumathi"/>
              </a:rPr>
              <a:t>@iuk&lt;</a:t>
            </a:r>
            <a:r>
              <a:rPr lang="en-US" dirty="0" err="1" smtClean="0">
                <a:latin typeface="FMBindumathi"/>
              </a:rPr>
              <a:t>fhla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fjkak</a:t>
            </a:r>
            <a:r>
              <a:rPr lang="en-US" dirty="0" smtClean="0">
                <a:latin typeface="FMBindumathi"/>
              </a:rPr>
              <a:t> ´</a:t>
            </a:r>
            <a:r>
              <a:rPr lang="en-US" dirty="0" err="1" smtClean="0">
                <a:latin typeface="FMBindumathi"/>
              </a:rPr>
              <a:t>fka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keoao</a:t>
            </a:r>
            <a:r>
              <a:rPr lang="en-US" dirty="0" smtClean="0">
                <a:latin typeface="FMBindumathi"/>
              </a:rPr>
              <a:t>@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MBindumathi" pitchFamily="2" charset="0"/>
              </a:rPr>
              <a:t>´</a:t>
            </a:r>
            <a:r>
              <a:rPr lang="en-US" dirty="0" err="1" smtClean="0">
                <a:latin typeface="FMBindumathi" pitchFamily="2" charset="0"/>
              </a:rPr>
              <a:t>kEu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wd.ulska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fyd`o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yDo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idlaIsla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yod</a:t>
            </a:r>
            <a:r>
              <a:rPr lang="en-US" dirty="0" smtClean="0">
                <a:latin typeface="FMBindumathi" pitchFamily="2" charset="0"/>
              </a:rPr>
              <a:t> .</a:t>
            </a:r>
            <a:r>
              <a:rPr lang="en-US" dirty="0" err="1" smtClean="0">
                <a:latin typeface="FMBindumathi" pitchFamily="2" charset="0"/>
              </a:rPr>
              <a:t>ekSug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Woõ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fjkjd</a:t>
            </a:r>
            <a:endParaRPr lang="en-US" dirty="0" smtClean="0">
              <a:latin typeface="FMBindumathi" pitchFamily="2" charset="0"/>
            </a:endParaRPr>
          </a:p>
          <a:p>
            <a:r>
              <a:rPr lang="en-US" dirty="0" err="1" smtClean="0">
                <a:latin typeface="FMBindumathi" pitchFamily="2" charset="0"/>
              </a:rPr>
              <a:t>wfma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wd.fuka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wms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wfma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yDo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idlaIsh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fyd`Èka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yod</a:t>
            </a:r>
            <a:r>
              <a:rPr lang="en-US" dirty="0" smtClean="0">
                <a:latin typeface="FMBindumathi" pitchFamily="2" charset="0"/>
              </a:rPr>
              <a:t> .;</a:t>
            </a:r>
            <a:r>
              <a:rPr lang="en-US" dirty="0" err="1" smtClean="0">
                <a:latin typeface="FMBindumathi" pitchFamily="2" charset="0"/>
              </a:rPr>
              <a:t>af;a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ke;akï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smtClean="0">
                <a:latin typeface="FMBindumathi"/>
              </a:rPr>
              <a:t>^/</a:t>
            </a:r>
            <a:r>
              <a:rPr lang="en-US" dirty="0" err="1" smtClean="0">
                <a:latin typeface="FMBindumathi"/>
              </a:rPr>
              <a:t>jàu"wkjYH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úfõpkh</a:t>
            </a:r>
            <a:r>
              <a:rPr lang="en-US" dirty="0" smtClean="0">
                <a:latin typeface="FMBindumathi"/>
              </a:rPr>
              <a:t>&amp;</a:t>
            </a:r>
          </a:p>
          <a:p>
            <a:pPr>
              <a:buNone/>
            </a:pPr>
            <a:r>
              <a:rPr lang="en-US" dirty="0" smtClean="0">
                <a:latin typeface="FMBindumathi"/>
              </a:rPr>
              <a:t>	</a:t>
            </a:r>
            <a:r>
              <a:rPr lang="en-US" dirty="0" err="1" smtClean="0">
                <a:latin typeface="FMBindumathi"/>
              </a:rPr>
              <a:t>wms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fudflla</a:t>
            </a:r>
            <a:r>
              <a:rPr lang="en-US" dirty="0" smtClean="0">
                <a:latin typeface="FMBindumathi"/>
              </a:rPr>
              <a:t> jf.ao@</a:t>
            </a:r>
          </a:p>
          <a:p>
            <a:pPr>
              <a:buNone/>
            </a:pPr>
            <a:r>
              <a:rPr lang="en-US" dirty="0" smtClean="0">
                <a:latin typeface="FMBindumathi"/>
              </a:rPr>
              <a:t>	</a:t>
            </a:r>
            <a:r>
              <a:rPr lang="en-US" dirty="0" err="1" smtClean="0">
                <a:latin typeface="FMBindumathi"/>
              </a:rPr>
              <a:t>iuk</a:t>
            </a:r>
            <a:r>
              <a:rPr lang="en-US" dirty="0" smtClean="0">
                <a:latin typeface="FMBindumathi"/>
              </a:rPr>
              <a:t>&lt;</a:t>
            </a:r>
            <a:r>
              <a:rPr lang="en-US" dirty="0" err="1" smtClean="0">
                <a:latin typeface="FMBindumathi"/>
              </a:rPr>
              <a:t>fhlao</a:t>
            </a:r>
            <a:r>
              <a:rPr lang="en-US" dirty="0" smtClean="0">
                <a:latin typeface="FMBindumathi"/>
              </a:rPr>
              <a:t>@±,</a:t>
            </a:r>
            <a:r>
              <a:rPr lang="en-US" dirty="0" err="1" smtClean="0">
                <a:latin typeface="FMBindumathi"/>
              </a:rPr>
              <a:t>nqfjlao</a:t>
            </a:r>
            <a:r>
              <a:rPr lang="en-US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dirty="0" smtClean="0">
                <a:latin typeface="FMBindumathi"/>
              </a:rPr>
              <a:t>	±,</a:t>
            </a:r>
            <a:r>
              <a:rPr lang="en-US" dirty="0" err="1" smtClean="0">
                <a:latin typeface="FMBindumathi"/>
              </a:rPr>
              <a:t>nqfjla</a:t>
            </a:r>
            <a:endParaRPr lang="en-US" dirty="0" smtClean="0">
              <a:latin typeface="FMBindumathi"/>
            </a:endParaRPr>
          </a:p>
          <a:p>
            <a:endParaRPr lang="en-US" dirty="0">
              <a:latin typeface="FMBindumath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FMBindumathi" pitchFamily="2" charset="0"/>
              </a:rPr>
              <a:t>fldfyduo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iuk</a:t>
            </a:r>
            <a:r>
              <a:rPr lang="en-US" dirty="0" smtClean="0">
                <a:latin typeface="FMBindumathi" pitchFamily="2" charset="0"/>
              </a:rPr>
              <a:t>&lt;</a:t>
            </a:r>
            <a:r>
              <a:rPr lang="en-US" dirty="0" err="1" smtClean="0">
                <a:latin typeface="FMBindumathi" pitchFamily="2" charset="0"/>
              </a:rPr>
              <a:t>fhla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fjkafka</a:t>
            </a:r>
            <a:r>
              <a:rPr lang="en-US" dirty="0" smtClean="0">
                <a:latin typeface="FMBindumathi"/>
              </a:rPr>
              <a:t>@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  <a:r>
              <a:rPr lang="en-US" sz="5900" dirty="0" err="1" smtClean="0">
                <a:latin typeface="FMBindumathi" pitchFamily="2" charset="0"/>
              </a:rPr>
              <a:t>b;ska</a:t>
            </a:r>
            <a:r>
              <a:rPr lang="en-US" sz="5900" dirty="0" smtClean="0">
                <a:latin typeface="FMBindumathi" pitchFamily="2" charset="0"/>
              </a:rPr>
              <a:t> ±,</a:t>
            </a:r>
            <a:r>
              <a:rPr lang="en-US" sz="5900" dirty="0" err="1" smtClean="0">
                <a:latin typeface="FMBindumathi" pitchFamily="2" charset="0"/>
              </a:rPr>
              <a:t>nqjd</a:t>
            </a:r>
            <a:r>
              <a:rPr lang="en-US" sz="5900" dirty="0" smtClean="0">
                <a:latin typeface="FMBindumathi" pitchFamily="2" charset="0"/>
              </a:rPr>
              <a:t> </a:t>
            </a:r>
            <a:r>
              <a:rPr lang="en-US" sz="5900" dirty="0" err="1" smtClean="0">
                <a:latin typeface="FMBindumathi" pitchFamily="2" charset="0"/>
              </a:rPr>
              <a:t>fldfyduo</a:t>
            </a:r>
            <a:r>
              <a:rPr lang="en-US" sz="5900" dirty="0" smtClean="0">
                <a:latin typeface="FMBindumathi" pitchFamily="2" charset="0"/>
              </a:rPr>
              <a:t> </a:t>
            </a:r>
            <a:r>
              <a:rPr lang="en-US" sz="5900" dirty="0" err="1" smtClean="0">
                <a:latin typeface="FMBindumathi" pitchFamily="2" charset="0"/>
              </a:rPr>
              <a:t>fldaI</a:t>
            </a:r>
            <a:r>
              <a:rPr lang="en-US" sz="5900" dirty="0" smtClean="0">
                <a:latin typeface="FMBindumathi" pitchFamily="2" charset="0"/>
              </a:rPr>
              <a:t> .; </a:t>
            </a:r>
            <a:r>
              <a:rPr lang="en-US" sz="5900" dirty="0" err="1" smtClean="0">
                <a:latin typeface="FMBindumathi" pitchFamily="2" charset="0"/>
              </a:rPr>
              <a:t>fj,d</a:t>
            </a:r>
            <a:r>
              <a:rPr lang="en-US" sz="5900" dirty="0" smtClean="0">
                <a:latin typeface="FMBindumathi" pitchFamily="2" charset="0"/>
              </a:rPr>
              <a:t> </a:t>
            </a:r>
            <a:r>
              <a:rPr lang="en-US" sz="5900" dirty="0" err="1" smtClean="0">
                <a:latin typeface="FMBindumathi" pitchFamily="2" charset="0"/>
              </a:rPr>
              <a:t>iuk</a:t>
            </a:r>
            <a:r>
              <a:rPr lang="en-US" sz="5900" dirty="0" smtClean="0">
                <a:latin typeface="FMBindumathi" pitchFamily="2" charset="0"/>
              </a:rPr>
              <a:t>&lt;</a:t>
            </a:r>
            <a:r>
              <a:rPr lang="en-US" sz="5900" dirty="0" err="1" smtClean="0">
                <a:latin typeface="FMBindumathi" pitchFamily="2" charset="0"/>
              </a:rPr>
              <a:t>fhla</a:t>
            </a:r>
            <a:r>
              <a:rPr lang="en-US" sz="5900" dirty="0" smtClean="0">
                <a:latin typeface="FMBindumathi" pitchFamily="2" charset="0"/>
              </a:rPr>
              <a:t> </a:t>
            </a:r>
            <a:r>
              <a:rPr lang="en-US" sz="5900" dirty="0" err="1" smtClean="0">
                <a:latin typeface="FMBindumathi" pitchFamily="2" charset="0"/>
              </a:rPr>
              <a:t>fjkafka</a:t>
            </a:r>
            <a:r>
              <a:rPr lang="en-US" sz="59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1600" dirty="0" smtClean="0">
                <a:latin typeface="FMBindumathi"/>
              </a:rPr>
              <a:t>	</a:t>
            </a:r>
            <a:r>
              <a:rPr lang="en-US" sz="5100" dirty="0" err="1" smtClean="0">
                <a:latin typeface="FMBindumathi"/>
              </a:rPr>
              <a:t>yej</a:t>
            </a:r>
            <a:r>
              <a:rPr lang="en-US" sz="5100" dirty="0" smtClean="0">
                <a:latin typeface="FMBindumathi"/>
              </a:rPr>
              <a:t> </a:t>
            </a:r>
            <a:r>
              <a:rPr lang="en-US" sz="5100" dirty="0" err="1" smtClean="0">
                <a:latin typeface="FMBindumathi"/>
              </a:rPr>
              <a:t>yer,d</a:t>
            </a:r>
            <a:endParaRPr lang="en-US" sz="5100" dirty="0" smtClean="0">
              <a:latin typeface="FMBindumathi"/>
            </a:endParaRPr>
          </a:p>
          <a:p>
            <a:pPr>
              <a:buNone/>
            </a:pPr>
            <a:r>
              <a:rPr lang="en-US" sz="5100" dirty="0" smtClean="0">
                <a:latin typeface="FMBindumathi"/>
              </a:rPr>
              <a:t>	</a:t>
            </a:r>
            <a:r>
              <a:rPr lang="en-US" sz="5100" dirty="0" err="1" smtClean="0">
                <a:latin typeface="FMBindumathi"/>
              </a:rPr>
              <a:t>wms;a</a:t>
            </a:r>
            <a:r>
              <a:rPr lang="en-US" sz="5100" dirty="0" smtClean="0">
                <a:latin typeface="FMBindumathi"/>
              </a:rPr>
              <a:t> </a:t>
            </a:r>
            <a:r>
              <a:rPr lang="en-US" sz="5100" dirty="0" err="1" smtClean="0">
                <a:latin typeface="FMBindumathi"/>
              </a:rPr>
              <a:t>wfma</a:t>
            </a:r>
            <a:r>
              <a:rPr lang="en-US" sz="5100" dirty="0" smtClean="0">
                <a:latin typeface="FMBindumathi"/>
              </a:rPr>
              <a:t> </a:t>
            </a:r>
            <a:r>
              <a:rPr lang="en-US" sz="5100" dirty="0" err="1" smtClean="0">
                <a:latin typeface="FMBindumathi"/>
              </a:rPr>
              <a:t>yej</a:t>
            </a:r>
            <a:r>
              <a:rPr lang="en-US" sz="5100" dirty="0" smtClean="0">
                <a:latin typeface="FMBindumathi"/>
              </a:rPr>
              <a:t> </a:t>
            </a:r>
            <a:r>
              <a:rPr lang="en-US" sz="5100" dirty="0" err="1" smtClean="0">
                <a:latin typeface="FMBindumathi"/>
              </a:rPr>
              <a:t>wßkak</a:t>
            </a:r>
            <a:r>
              <a:rPr lang="en-US" sz="5100" dirty="0" smtClean="0">
                <a:latin typeface="FMBindumathi"/>
              </a:rPr>
              <a:t> ´k</a:t>
            </a:r>
          </a:p>
          <a:p>
            <a:pPr>
              <a:buNone/>
            </a:pPr>
            <a:r>
              <a:rPr lang="en-US" sz="1600" dirty="0" smtClean="0">
                <a:latin typeface="FMBindumathi"/>
              </a:rPr>
              <a:t>	</a:t>
            </a:r>
            <a:r>
              <a:rPr lang="en-US" sz="7000" dirty="0" err="1" smtClean="0">
                <a:latin typeface="FMBindumathi"/>
              </a:rPr>
              <a:t>b;ska</a:t>
            </a:r>
            <a:r>
              <a:rPr lang="en-US" sz="7000" dirty="0" smtClean="0">
                <a:latin typeface="FMBindumathi"/>
              </a:rPr>
              <a:t> </a:t>
            </a:r>
            <a:r>
              <a:rPr lang="en-US" sz="7000" dirty="0" err="1" smtClean="0">
                <a:latin typeface="FMBindumathi"/>
              </a:rPr>
              <a:t>wms</a:t>
            </a:r>
            <a:r>
              <a:rPr lang="en-US" sz="7000" dirty="0" smtClean="0">
                <a:latin typeface="FMBindumathi"/>
              </a:rPr>
              <a:t> </a:t>
            </a:r>
            <a:r>
              <a:rPr lang="en-US" sz="7000" dirty="0" err="1" smtClean="0">
                <a:latin typeface="FMBindumathi"/>
              </a:rPr>
              <a:t>fudkjo</a:t>
            </a:r>
            <a:r>
              <a:rPr lang="en-US" sz="7000" dirty="0" smtClean="0">
                <a:latin typeface="FMBindumathi"/>
              </a:rPr>
              <a:t> l&lt; </a:t>
            </a:r>
            <a:r>
              <a:rPr lang="en-US" sz="7000" dirty="0" err="1" smtClean="0">
                <a:latin typeface="FMBindumathi"/>
              </a:rPr>
              <a:t>hq;af;a</a:t>
            </a:r>
            <a:r>
              <a:rPr lang="en-US" sz="70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3000" dirty="0" smtClean="0">
                <a:latin typeface="FMBindumathi"/>
              </a:rPr>
              <a:t>	</a:t>
            </a:r>
            <a:r>
              <a:rPr lang="en-US" sz="7000" dirty="0" err="1" smtClean="0">
                <a:latin typeface="FMBindumathi"/>
              </a:rPr>
              <a:t>wfma</a:t>
            </a:r>
            <a:r>
              <a:rPr lang="en-US" sz="7000" dirty="0" smtClean="0">
                <a:latin typeface="FMBindumathi"/>
              </a:rPr>
              <a:t> </a:t>
            </a:r>
            <a:r>
              <a:rPr lang="en-US" sz="7000" dirty="0" err="1" smtClean="0">
                <a:latin typeface="FMBindumathi"/>
              </a:rPr>
              <a:t>wd.fï</a:t>
            </a:r>
            <a:r>
              <a:rPr lang="en-US" sz="7000" dirty="0" smtClean="0">
                <a:latin typeface="FMBindumathi"/>
              </a:rPr>
              <a:t> </a:t>
            </a:r>
            <a:r>
              <a:rPr lang="en-US" sz="7000" dirty="0" err="1" smtClean="0">
                <a:latin typeface="FMBindumathi"/>
              </a:rPr>
              <a:t>mdmWÉpdrKh</a:t>
            </a:r>
            <a:r>
              <a:rPr lang="en-US" sz="7000" dirty="0" smtClean="0">
                <a:latin typeface="FMBindumathi"/>
              </a:rPr>
              <a:t> </a:t>
            </a:r>
            <a:r>
              <a:rPr lang="en-US" sz="7000" dirty="0" err="1" smtClean="0">
                <a:latin typeface="FMBindumathi"/>
              </a:rPr>
              <a:t>fyd`o</a:t>
            </a:r>
            <a:r>
              <a:rPr lang="en-US" sz="7000" dirty="0" smtClean="0">
                <a:latin typeface="FMBindumathi"/>
              </a:rPr>
              <a:t> </a:t>
            </a:r>
            <a:r>
              <a:rPr lang="en-US" sz="7000" dirty="0" err="1" smtClean="0">
                <a:latin typeface="FMBindumathi"/>
              </a:rPr>
              <a:t>wNHdihla</a:t>
            </a:r>
            <a:endParaRPr lang="en-US" sz="7000" dirty="0" smtClean="0">
              <a:latin typeface="FMBindumathi"/>
            </a:endParaRPr>
          </a:p>
          <a:p>
            <a:pPr>
              <a:buNone/>
            </a:pPr>
            <a:r>
              <a:rPr lang="en-US" sz="1600" dirty="0" smtClean="0">
                <a:latin typeface="FMBindumathi"/>
              </a:rPr>
              <a:t>	</a:t>
            </a:r>
            <a:r>
              <a:rPr lang="en-US" sz="6000" dirty="0" err="1" smtClean="0">
                <a:latin typeface="FMBindumathi"/>
              </a:rPr>
              <a:t>wfma</a:t>
            </a:r>
            <a:r>
              <a:rPr lang="en-US" sz="6000" dirty="0" smtClean="0">
                <a:latin typeface="FMBindumathi"/>
              </a:rPr>
              <a:t> </a:t>
            </a:r>
            <a:r>
              <a:rPr lang="en-US" sz="6000" dirty="0" err="1" smtClean="0">
                <a:latin typeface="FMBindumathi"/>
              </a:rPr>
              <a:t>jerÈ</a:t>
            </a:r>
            <a:r>
              <a:rPr lang="en-US" sz="6000" dirty="0" smtClean="0">
                <a:latin typeface="FMBindumathi"/>
              </a:rPr>
              <a:t> </a:t>
            </a:r>
            <a:r>
              <a:rPr lang="en-US" sz="6000" dirty="0" err="1" smtClean="0">
                <a:latin typeface="FMBindumathi"/>
              </a:rPr>
              <a:t>ke;s</a:t>
            </a:r>
            <a:r>
              <a:rPr lang="en-US" sz="6000" dirty="0" smtClean="0">
                <a:latin typeface="FMBindumathi"/>
              </a:rPr>
              <a:t> lr.kak</a:t>
            </a:r>
          </a:p>
          <a:p>
            <a:pPr>
              <a:buNone/>
            </a:pPr>
            <a:r>
              <a:rPr lang="en-US" sz="6000" dirty="0" smtClean="0">
                <a:latin typeface="FMBindumathi"/>
              </a:rPr>
              <a:t>	</a:t>
            </a:r>
            <a:r>
              <a:rPr lang="en-US" sz="6000" dirty="0" err="1" smtClean="0">
                <a:latin typeface="FMBindumathi"/>
              </a:rPr>
              <a:t>Tn</a:t>
            </a:r>
            <a:r>
              <a:rPr lang="en-US" sz="6000" dirty="0" smtClean="0">
                <a:latin typeface="FMBindumathi"/>
              </a:rPr>
              <a:t> </a:t>
            </a:r>
            <a:r>
              <a:rPr lang="en-US" sz="6000" dirty="0" err="1" smtClean="0">
                <a:latin typeface="FMBindumathi"/>
              </a:rPr>
              <a:t>mdmWÉpdrKh</a:t>
            </a:r>
            <a:r>
              <a:rPr lang="en-US" sz="6000" dirty="0" smtClean="0">
                <a:latin typeface="FMBindumathi"/>
              </a:rPr>
              <a:t> </a:t>
            </a:r>
            <a:r>
              <a:rPr lang="en-US" sz="6000" dirty="0" err="1" smtClean="0">
                <a:latin typeface="FMBindumathi"/>
              </a:rPr>
              <a:t>lrkjo</a:t>
            </a:r>
            <a:r>
              <a:rPr lang="en-US" sz="60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6000" dirty="0" smtClean="0">
                <a:latin typeface="FMBindumathi"/>
              </a:rPr>
              <a:t>	</a:t>
            </a:r>
            <a:r>
              <a:rPr lang="en-US" sz="6000" dirty="0" err="1" smtClean="0">
                <a:latin typeface="FMBindumathi"/>
              </a:rPr>
              <a:t>fldmuK</a:t>
            </a:r>
            <a:r>
              <a:rPr lang="en-US" sz="6000" dirty="0" smtClean="0">
                <a:latin typeface="FMBindumathi"/>
              </a:rPr>
              <a:t> </a:t>
            </a:r>
            <a:r>
              <a:rPr lang="en-US" sz="6000" dirty="0" err="1" smtClean="0">
                <a:latin typeface="FMBindumathi"/>
              </a:rPr>
              <a:t>ld,hlska</a:t>
            </a:r>
            <a:r>
              <a:rPr lang="en-US" sz="6000" dirty="0" smtClean="0">
                <a:latin typeface="FMBindumathi"/>
              </a:rPr>
              <a:t> </a:t>
            </a:r>
            <a:r>
              <a:rPr lang="en-US" sz="6000" dirty="0" err="1" smtClean="0">
                <a:latin typeface="FMBindumathi"/>
              </a:rPr>
              <a:t>flrejo</a:t>
            </a:r>
            <a:r>
              <a:rPr lang="en-US" sz="60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1600" dirty="0" smtClean="0">
                <a:latin typeface="FMBindumathi" pitchFamily="2" charset="0"/>
              </a:rPr>
              <a:t>	</a:t>
            </a:r>
            <a:r>
              <a:rPr lang="en-US" sz="8600" dirty="0" err="1" smtClean="0">
                <a:latin typeface="FMBindumathi" pitchFamily="2" charset="0"/>
              </a:rPr>
              <a:t>wms</a:t>
            </a:r>
            <a:r>
              <a:rPr lang="en-US" sz="8600" dirty="0" smtClean="0">
                <a:latin typeface="FMBindumathi" pitchFamily="2" charset="0"/>
              </a:rPr>
              <a:t> </a:t>
            </a:r>
            <a:r>
              <a:rPr lang="en-US" sz="8600" dirty="0" err="1" smtClean="0">
                <a:latin typeface="FMBindumathi" pitchFamily="2" charset="0"/>
              </a:rPr>
              <a:t>mD;lack</a:t>
            </a:r>
            <a:r>
              <a:rPr lang="en-US" sz="8600" dirty="0" smtClean="0">
                <a:latin typeface="FMBindumathi" pitchFamily="2" charset="0"/>
              </a:rPr>
              <a:t> </a:t>
            </a:r>
            <a:r>
              <a:rPr lang="en-US" sz="8600" dirty="0" err="1" smtClean="0">
                <a:latin typeface="FMBindumathi" pitchFamily="2" charset="0"/>
              </a:rPr>
              <a:t>ñksiaiqo</a:t>
            </a:r>
            <a:r>
              <a:rPr lang="en-US" sz="8600" dirty="0" smtClean="0">
                <a:latin typeface="FMBindumathi" pitchFamily="2" charset="0"/>
              </a:rPr>
              <a:t>@</a:t>
            </a:r>
          </a:p>
          <a:p>
            <a:pPr>
              <a:buNone/>
            </a:pPr>
            <a:r>
              <a:rPr lang="en-US" sz="1600" dirty="0" smtClean="0">
                <a:latin typeface="FMBindumathi" pitchFamily="2" charset="0"/>
              </a:rPr>
              <a:t>	</a:t>
            </a:r>
            <a:r>
              <a:rPr lang="en-US" sz="6200" dirty="0" err="1" smtClean="0">
                <a:latin typeface="FMBindumathi" pitchFamily="2" charset="0"/>
              </a:rPr>
              <a:t>tfyu</a:t>
            </a:r>
            <a:r>
              <a:rPr lang="en-US" sz="6200" dirty="0" smtClean="0">
                <a:latin typeface="FMBindumathi" pitchFamily="2" charset="0"/>
              </a:rPr>
              <a:t> </a:t>
            </a:r>
            <a:r>
              <a:rPr lang="en-US" sz="6200" dirty="0" err="1" smtClean="0">
                <a:latin typeface="FMBindumathi" pitchFamily="2" charset="0"/>
              </a:rPr>
              <a:t>ys</a:t>
            </a:r>
            <a:r>
              <a:rPr lang="en-US" sz="6200" dirty="0" smtClean="0">
                <a:latin typeface="FMBindumathi" pitchFamily="2" charset="0"/>
              </a:rPr>
              <a:t>; </a:t>
            </a:r>
            <a:r>
              <a:rPr lang="en-US" sz="6200" dirty="0" err="1" smtClean="0">
                <a:latin typeface="FMBindumathi" pitchFamily="2" charset="0"/>
              </a:rPr>
              <a:t>ys</a:t>
            </a:r>
            <a:r>
              <a:rPr lang="en-US" sz="6200" dirty="0" smtClean="0">
                <a:latin typeface="FMBindumathi" pitchFamily="2" charset="0"/>
              </a:rPr>
              <a:t>;" </a:t>
            </a:r>
            <a:r>
              <a:rPr lang="en-US" sz="6200" dirty="0" err="1" smtClean="0">
                <a:latin typeface="FMBindumathi" pitchFamily="2" charset="0"/>
              </a:rPr>
              <a:t>mõ</a:t>
            </a:r>
            <a:r>
              <a:rPr lang="en-US" sz="6200" dirty="0" smtClean="0">
                <a:latin typeface="FMBindumathi" pitchFamily="2" charset="0"/>
              </a:rPr>
              <a:t> </a:t>
            </a:r>
            <a:r>
              <a:rPr lang="en-US" sz="6200" dirty="0" err="1" smtClean="0">
                <a:latin typeface="FMBindumathi" pitchFamily="2" charset="0"/>
              </a:rPr>
              <a:t>kej</a:t>
            </a:r>
            <a:r>
              <a:rPr lang="en-US" sz="6200" dirty="0" smtClean="0">
                <a:latin typeface="FMBindumathi" pitchFamily="2" charset="0"/>
              </a:rPr>
              <a:t>; </a:t>
            </a:r>
            <a:r>
              <a:rPr lang="en-US" sz="6200" dirty="0" err="1" smtClean="0">
                <a:latin typeface="FMBindumathi" pitchFamily="2" charset="0"/>
              </a:rPr>
              <a:t>lrkjo</a:t>
            </a:r>
            <a:r>
              <a:rPr lang="en-US" sz="6200" dirty="0" smtClean="0">
                <a:latin typeface="FMBindumathi" pitchFamily="2" charset="0"/>
              </a:rPr>
              <a:t>@</a:t>
            </a:r>
          </a:p>
          <a:p>
            <a:pPr>
              <a:buNone/>
            </a:pPr>
            <a:r>
              <a:rPr lang="en-US" sz="1600" dirty="0" smtClean="0">
                <a:latin typeface="FMBindumathi" pitchFamily="2" charset="0"/>
              </a:rPr>
              <a:t>	</a:t>
            </a:r>
            <a:r>
              <a:rPr lang="en-US" sz="7400" dirty="0" err="1" smtClean="0">
                <a:latin typeface="FMBindumathi" pitchFamily="2" charset="0"/>
              </a:rPr>
              <a:t>ke;akï</a:t>
            </a:r>
            <a:r>
              <a:rPr lang="en-US" sz="7400" dirty="0" smtClean="0">
                <a:latin typeface="FMBindumathi" pitchFamily="2" charset="0"/>
              </a:rPr>
              <a:t> </a:t>
            </a:r>
            <a:r>
              <a:rPr lang="en-US" sz="7400" dirty="0" err="1" smtClean="0">
                <a:latin typeface="FMBindumathi" pitchFamily="2" charset="0"/>
              </a:rPr>
              <a:t>wfma</a:t>
            </a:r>
            <a:r>
              <a:rPr lang="en-US" sz="7400" dirty="0" smtClean="0">
                <a:latin typeface="FMBindumathi" pitchFamily="2" charset="0"/>
              </a:rPr>
              <a:t> </a:t>
            </a:r>
            <a:r>
              <a:rPr lang="en-US" sz="7400" dirty="0" err="1" smtClean="0">
                <a:latin typeface="FMBindumathi" pitchFamily="2" charset="0"/>
              </a:rPr>
              <a:t>wd.fï</a:t>
            </a:r>
            <a:r>
              <a:rPr lang="en-US" sz="7400" dirty="0" smtClean="0">
                <a:latin typeface="FMBindumathi" pitchFamily="2" charset="0"/>
              </a:rPr>
              <a:t> </a:t>
            </a:r>
            <a:r>
              <a:rPr lang="en-US" sz="7400" dirty="0" err="1" smtClean="0">
                <a:latin typeface="FMBindumathi" pitchFamily="2" charset="0"/>
              </a:rPr>
              <a:t>wmsg</a:t>
            </a:r>
            <a:r>
              <a:rPr lang="en-US" sz="7400" dirty="0" smtClean="0">
                <a:latin typeface="FMBindumathi" pitchFamily="2" charset="0"/>
              </a:rPr>
              <a:t> § </a:t>
            </a:r>
            <a:r>
              <a:rPr lang="en-US" sz="7400" dirty="0" err="1" smtClean="0">
                <a:latin typeface="FMBindumathi" pitchFamily="2" charset="0"/>
              </a:rPr>
              <a:t>we;s</a:t>
            </a:r>
            <a:r>
              <a:rPr lang="en-US" sz="7400" dirty="0" smtClean="0">
                <a:latin typeface="FMBindumathi" pitchFamily="2" charset="0"/>
              </a:rPr>
              <a:t> uQ,O¾u </a:t>
            </a:r>
            <a:r>
              <a:rPr lang="en-US" sz="7400" dirty="0" err="1" smtClean="0">
                <a:latin typeface="FMBindumathi" pitchFamily="2" charset="0"/>
              </a:rPr>
              <a:t>Ndú;d</a:t>
            </a:r>
            <a:r>
              <a:rPr lang="en-US" sz="7400" dirty="0" smtClean="0">
                <a:latin typeface="FMBindumathi" pitchFamily="2" charset="0"/>
              </a:rPr>
              <a:t> </a:t>
            </a:r>
            <a:r>
              <a:rPr lang="en-US" sz="7400" dirty="0" err="1" smtClean="0">
                <a:latin typeface="FMBindumathi" pitchFamily="2" charset="0"/>
              </a:rPr>
              <a:t>lr</a:t>
            </a:r>
            <a:endParaRPr lang="en-US" sz="74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7400" dirty="0" smtClean="0">
                <a:latin typeface="FMBindumathi" pitchFamily="2" charset="0"/>
              </a:rPr>
              <a:t>	</a:t>
            </a:r>
            <a:r>
              <a:rPr lang="en-US" sz="7400" dirty="0" err="1" smtClean="0">
                <a:latin typeface="FMBindumathi" pitchFamily="2" charset="0"/>
              </a:rPr>
              <a:t>wms</a:t>
            </a:r>
            <a:r>
              <a:rPr lang="en-US" sz="7400" dirty="0" smtClean="0">
                <a:latin typeface="FMBindumathi" pitchFamily="2" charset="0"/>
              </a:rPr>
              <a:t> </a:t>
            </a:r>
            <a:r>
              <a:rPr lang="en-US" sz="7400" dirty="0" err="1" smtClean="0">
                <a:latin typeface="FMBindumathi" pitchFamily="2" charset="0"/>
              </a:rPr>
              <a:t>mõ</a:t>
            </a:r>
            <a:r>
              <a:rPr lang="en-US" sz="7400" dirty="0" smtClean="0">
                <a:latin typeface="FMBindumathi" pitchFamily="2" charset="0"/>
              </a:rPr>
              <a:t> </a:t>
            </a:r>
            <a:r>
              <a:rPr lang="en-US" sz="7400" dirty="0" err="1" smtClean="0">
                <a:latin typeface="FMBindumathi" pitchFamily="2" charset="0"/>
              </a:rPr>
              <a:t>fkdlr</a:t>
            </a:r>
            <a:r>
              <a:rPr lang="en-US" sz="7400" dirty="0" smtClean="0">
                <a:latin typeface="FMBindumathi" pitchFamily="2" charset="0"/>
              </a:rPr>
              <a:t> </a:t>
            </a:r>
            <a:r>
              <a:rPr lang="en-US" sz="7400" dirty="0" err="1" smtClean="0">
                <a:latin typeface="FMBindumathi" pitchFamily="2" charset="0"/>
              </a:rPr>
              <a:t>bkakjo</a:t>
            </a:r>
            <a:r>
              <a:rPr lang="en-US" sz="7400" dirty="0" smtClean="0">
                <a:latin typeface="FMBindumathi" pitchFamily="2" charset="0"/>
              </a:rPr>
              <a:t>@</a:t>
            </a:r>
          </a:p>
          <a:p>
            <a:pPr>
              <a:buNone/>
            </a:pPr>
            <a:r>
              <a:rPr lang="en-US" sz="1600" dirty="0" smtClean="0">
                <a:latin typeface="FMBindumathi" pitchFamily="2" charset="0"/>
              </a:rPr>
              <a:t>	</a:t>
            </a:r>
            <a:r>
              <a:rPr lang="en-US" sz="5100" dirty="0" err="1" smtClean="0">
                <a:latin typeface="FMBindumathi" pitchFamily="2" charset="0"/>
              </a:rPr>
              <a:t>wms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err="1" smtClean="0">
                <a:latin typeface="FMBindumathi" pitchFamily="2" charset="0"/>
              </a:rPr>
              <a:t>mD;lack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err="1" smtClean="0">
                <a:latin typeface="FMBindumathi" pitchFamily="2" charset="0"/>
              </a:rPr>
              <a:t>ñksiaiq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err="1" smtClean="0">
                <a:latin typeface="FMBindumathi" pitchFamily="2" charset="0"/>
              </a:rPr>
              <a:t>lsh</a:t>
            </a:r>
            <a:r>
              <a:rPr lang="en-US" sz="5100" dirty="0" smtClean="0">
                <a:latin typeface="FMBindumathi" pitchFamily="2" charset="0"/>
              </a:rPr>
              <a:t>, </a:t>
            </a:r>
            <a:r>
              <a:rPr lang="en-US" sz="5100" dirty="0" err="1" smtClean="0">
                <a:latin typeface="FMBindumathi" pitchFamily="2" charset="0"/>
              </a:rPr>
              <a:t>ys</a:t>
            </a:r>
            <a:r>
              <a:rPr lang="en-US" sz="5100" dirty="0" smtClean="0">
                <a:latin typeface="FMBindumathi" pitchFamily="2" charset="0"/>
              </a:rPr>
              <a:t>; </a:t>
            </a:r>
            <a:r>
              <a:rPr lang="en-US" sz="5100" dirty="0" err="1" smtClean="0">
                <a:latin typeface="FMBindumathi" pitchFamily="2" charset="0"/>
              </a:rPr>
              <a:t>ys</a:t>
            </a:r>
            <a:r>
              <a:rPr lang="en-US" sz="5100" dirty="0" smtClean="0">
                <a:latin typeface="FMBindumathi" pitchFamily="2" charset="0"/>
              </a:rPr>
              <a:t>;</a:t>
            </a:r>
          </a:p>
          <a:p>
            <a:pPr>
              <a:buNone/>
            </a:pPr>
            <a:r>
              <a:rPr lang="en-US" sz="5100" dirty="0" smtClean="0">
                <a:latin typeface="FMBindumathi" pitchFamily="2" charset="0"/>
              </a:rPr>
              <a:t>	</a:t>
            </a:r>
            <a:r>
              <a:rPr lang="en-US" sz="5100" dirty="0" err="1" smtClean="0">
                <a:latin typeface="FMBindumathi" pitchFamily="2" charset="0"/>
              </a:rPr>
              <a:t>mdmWÉpdrKhg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err="1" smtClean="0">
                <a:latin typeface="FMBindumathi" pitchFamily="2" charset="0"/>
              </a:rPr>
              <a:t>wvq</a:t>
            </a:r>
            <a:r>
              <a:rPr lang="en-US" sz="5100" dirty="0" smtClean="0">
                <a:latin typeface="FMBindumathi" pitchFamily="2" charset="0"/>
              </a:rPr>
              <a:t> ;</a:t>
            </a:r>
            <a:r>
              <a:rPr lang="en-US" sz="5100" dirty="0" err="1" smtClean="0">
                <a:latin typeface="FMBindumathi" pitchFamily="2" charset="0"/>
              </a:rPr>
              <a:t>lafiarejla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err="1" smtClean="0">
                <a:latin typeface="FMBindumathi" pitchFamily="2" charset="0"/>
              </a:rPr>
              <a:t>fokjo</a:t>
            </a:r>
            <a:r>
              <a:rPr lang="en-US" sz="5100" dirty="0" smtClean="0">
                <a:latin typeface="FMBindumathi" pitchFamily="2" charset="0"/>
              </a:rPr>
              <a:t>@</a:t>
            </a:r>
          </a:p>
          <a:p>
            <a:pPr>
              <a:buNone/>
            </a:pPr>
            <a:endParaRPr lang="en-US" sz="1600" dirty="0" smtClean="0">
              <a:latin typeface="FMBindumathi"/>
            </a:endParaRPr>
          </a:p>
          <a:p>
            <a:pPr>
              <a:buNone/>
            </a:pPr>
            <a:endParaRPr lang="en-US" dirty="0">
              <a:latin typeface="FMBindumathi" pitchFamily="2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FMBindumathi" pitchFamily="2" charset="0"/>
              </a:rPr>
              <a:t>ls%hdldrlï</a:t>
            </a:r>
            <a:r>
              <a:rPr lang="en-US" dirty="0" smtClean="0">
                <a:latin typeface="FMBindumathi" pitchFamily="2" charset="0"/>
              </a:rPr>
              <a:t> 1</a:t>
            </a:r>
            <a:br>
              <a:rPr lang="en-US" dirty="0" smtClean="0">
                <a:latin typeface="FMBindumathi" pitchFamily="2" charset="0"/>
              </a:rPr>
            </a:br>
            <a:r>
              <a:rPr lang="en-US" dirty="0" err="1" smtClean="0">
                <a:latin typeface="FMBindumathi" pitchFamily="2" charset="0"/>
              </a:rPr>
              <a:t>wms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idudkHhs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lsh</a:t>
            </a:r>
            <a:r>
              <a:rPr lang="en-US" dirty="0" smtClean="0">
                <a:latin typeface="FMBindumathi" pitchFamily="2" charset="0"/>
              </a:rPr>
              <a:t>, </a:t>
            </a:r>
            <a:r>
              <a:rPr lang="en-US" dirty="0" err="1" smtClean="0">
                <a:latin typeface="FMBindumathi" pitchFamily="2" charset="0"/>
              </a:rPr>
              <a:t>ys;k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m%Odk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jerÈ</a:t>
            </a:r>
            <a:r>
              <a:rPr lang="en-US" dirty="0" smtClean="0">
                <a:latin typeface="FMBindumathi" pitchFamily="2" charset="0"/>
              </a:rPr>
              <a:t/>
            </a:r>
            <a:br>
              <a:rPr lang="en-US" dirty="0" smtClean="0">
                <a:latin typeface="FMBindumathi" pitchFamily="2" charset="0"/>
              </a:rPr>
            </a:br>
            <a:r>
              <a:rPr lang="en-US" dirty="0" err="1" smtClean="0">
                <a:latin typeface="FMBindumathi" pitchFamily="2" charset="0"/>
              </a:rPr>
              <a:t>f.or§u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fjkjo</a:t>
            </a:r>
            <a:r>
              <a:rPr lang="en-US" dirty="0" err="1" smtClean="0">
                <a:latin typeface="FMBindumathi"/>
              </a:rPr>
              <a:t>@Tõ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</a:p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  <a:r>
              <a:rPr lang="en-US" sz="3100" dirty="0" err="1" smtClean="0">
                <a:latin typeface="FMBindumathi" pitchFamily="2" charset="0"/>
              </a:rPr>
              <a:t>f.or§u</a:t>
            </a:r>
            <a:r>
              <a:rPr lang="en-US" sz="3100" dirty="0" smtClean="0">
                <a:latin typeface="FMBindumathi" pitchFamily="2" charset="0"/>
              </a:rPr>
              <a:t> f.org </a:t>
            </a:r>
            <a:r>
              <a:rPr lang="en-US" sz="3100" dirty="0" err="1" smtClean="0">
                <a:latin typeface="FMBindumathi" pitchFamily="2" charset="0"/>
              </a:rPr>
              <a:t>tk</a:t>
            </a:r>
            <a:r>
              <a:rPr lang="en-US" sz="3100" dirty="0" smtClean="0">
                <a:latin typeface="FMBindumathi" pitchFamily="2" charset="0"/>
              </a:rPr>
              <a:t> </a:t>
            </a:r>
            <a:r>
              <a:rPr lang="en-US" sz="3100" dirty="0" err="1" smtClean="0">
                <a:latin typeface="FMBindumathi" pitchFamily="2" charset="0"/>
              </a:rPr>
              <a:t>wfma</a:t>
            </a:r>
            <a:r>
              <a:rPr lang="en-US" sz="3100" dirty="0" smtClean="0">
                <a:latin typeface="FMBindumathi" pitchFamily="2" charset="0"/>
              </a:rPr>
              <a:t> ,`.u </a:t>
            </a:r>
            <a:r>
              <a:rPr lang="en-US" sz="3100" dirty="0" err="1" smtClean="0">
                <a:latin typeface="FMBindumathi" pitchFamily="2" charset="0"/>
              </a:rPr>
              <a:t>kEoEhskaj</a:t>
            </a:r>
            <a:r>
              <a:rPr lang="en-US" sz="3100" dirty="0" smtClean="0"/>
              <a:t>/</a:t>
            </a:r>
            <a:r>
              <a:rPr lang="en-US" sz="3100" dirty="0" err="1" smtClean="0">
                <a:latin typeface="FMBindumathi" pitchFamily="2" charset="0"/>
              </a:rPr>
              <a:t>hd¨jkaj</a:t>
            </a:r>
            <a:r>
              <a:rPr lang="en-US" sz="3100" dirty="0" smtClean="0">
                <a:latin typeface="FMBindumathi" pitchFamily="2" charset="0"/>
              </a:rPr>
              <a:t> </a:t>
            </a:r>
            <a:r>
              <a:rPr lang="en-US" sz="3100" dirty="0" err="1" smtClean="0">
                <a:latin typeface="FMBindumathi" pitchFamily="2" charset="0"/>
              </a:rPr>
              <a:t>Tjqka</a:t>
            </a:r>
            <a:r>
              <a:rPr lang="en-US" sz="3100" dirty="0" smtClean="0">
                <a:latin typeface="FMBindumathi" pitchFamily="2" charset="0"/>
              </a:rPr>
              <a:t> </a:t>
            </a:r>
            <a:r>
              <a:rPr lang="en-US" sz="3100" dirty="0" err="1" smtClean="0">
                <a:latin typeface="FMBindumathi" pitchFamily="2" charset="0"/>
              </a:rPr>
              <a:t>ke;s</a:t>
            </a:r>
            <a:r>
              <a:rPr lang="en-US" sz="3100" dirty="0" smtClean="0">
                <a:latin typeface="FMBindumathi" pitchFamily="2" charset="0"/>
              </a:rPr>
              <a:t> ;</a:t>
            </a:r>
            <a:r>
              <a:rPr lang="en-US" sz="3100" dirty="0" err="1" smtClean="0">
                <a:latin typeface="FMBindumathi" pitchFamily="2" charset="0"/>
              </a:rPr>
              <a:t>ekaj</a:t>
            </a:r>
            <a:r>
              <a:rPr lang="en-US" sz="3100" dirty="0" smtClean="0">
                <a:latin typeface="FMBindumathi" pitchFamily="2" charset="0"/>
              </a:rPr>
              <a:t>, </a:t>
            </a:r>
            <a:r>
              <a:rPr lang="en-US" sz="3100" dirty="0" err="1" smtClean="0">
                <a:latin typeface="FMBindumathi" pitchFamily="2" charset="0"/>
              </a:rPr>
              <a:t>ta</a:t>
            </a:r>
            <a:r>
              <a:rPr lang="en-US" sz="3100" dirty="0" smtClean="0">
                <a:latin typeface="FMBindumathi" pitchFamily="2" charset="0"/>
              </a:rPr>
              <a:t> </a:t>
            </a:r>
            <a:r>
              <a:rPr lang="en-US" sz="3100" dirty="0" err="1" smtClean="0">
                <a:latin typeface="FMBindumathi" pitchFamily="2" charset="0"/>
              </a:rPr>
              <a:t>f.d,a,kaf.a</a:t>
            </a:r>
            <a:r>
              <a:rPr lang="en-US" sz="3100" dirty="0" smtClean="0">
                <a:latin typeface="FMBindumathi" pitchFamily="2" charset="0"/>
              </a:rPr>
              <a:t> </a:t>
            </a:r>
            <a:r>
              <a:rPr lang="en-US" sz="3100" dirty="0" err="1" smtClean="0">
                <a:latin typeface="FMBindumathi" pitchFamily="2" charset="0"/>
              </a:rPr>
              <a:t>krl</a:t>
            </a:r>
            <a:r>
              <a:rPr lang="en-US" sz="3100" dirty="0" smtClean="0">
                <a:latin typeface="FMBindumathi" pitchFamily="2" charset="0"/>
              </a:rPr>
              <a:t> l:d </a:t>
            </a:r>
            <a:r>
              <a:rPr lang="en-US" sz="3100" dirty="0" err="1" smtClean="0">
                <a:latin typeface="FMBindumathi" pitchFamily="2" charset="0"/>
              </a:rPr>
              <a:t>fkdl</a:t>
            </a:r>
            <a:r>
              <a:rPr lang="en-US" sz="3100" dirty="0" smtClean="0">
                <a:latin typeface="FMBindumathi" pitchFamily="2" charset="0"/>
              </a:rPr>
              <a:t>&lt; </a:t>
            </a:r>
            <a:r>
              <a:rPr lang="en-US" sz="3100" dirty="0" err="1" smtClean="0">
                <a:latin typeface="FMBindumathi" pitchFamily="2" charset="0"/>
              </a:rPr>
              <a:t>hq</a:t>
            </a:r>
            <a:r>
              <a:rPr lang="en-US" sz="3100" dirty="0" smtClean="0">
                <a:latin typeface="FMBindumathi" pitchFamily="2" charset="0"/>
              </a:rPr>
              <a:t>;=</a:t>
            </a:r>
            <a:r>
              <a:rPr lang="en-US" sz="3100" dirty="0" err="1" smtClean="0">
                <a:latin typeface="FMBindumathi" pitchFamily="2" charset="0"/>
              </a:rPr>
              <a:t>hs</a:t>
            </a:r>
            <a:endParaRPr lang="en-US" sz="31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3100" dirty="0" smtClean="0">
                <a:latin typeface="FMBindumathi" pitchFamily="2" charset="0"/>
              </a:rPr>
              <a:t>	^</a:t>
            </a:r>
            <a:r>
              <a:rPr lang="en-US" sz="3100" dirty="0" err="1" smtClean="0">
                <a:latin typeface="FMBindumathi" pitchFamily="2" charset="0"/>
              </a:rPr>
              <a:t>wms</a:t>
            </a:r>
            <a:r>
              <a:rPr lang="en-US" sz="3100" dirty="0" smtClean="0">
                <a:latin typeface="FMBindumathi" pitchFamily="2" charset="0"/>
              </a:rPr>
              <a:t> </a:t>
            </a:r>
            <a:r>
              <a:rPr lang="en-US" sz="3100" dirty="0" err="1" smtClean="0">
                <a:latin typeface="FMBindumathi" pitchFamily="2" charset="0"/>
              </a:rPr>
              <a:t>ta</a:t>
            </a:r>
            <a:r>
              <a:rPr lang="en-US" sz="3100" dirty="0" smtClean="0">
                <a:latin typeface="FMBindumathi" pitchFamily="2" charset="0"/>
              </a:rPr>
              <a:t> </a:t>
            </a:r>
            <a:r>
              <a:rPr lang="en-US" sz="3100" dirty="0" err="1" smtClean="0">
                <a:latin typeface="FMBindumathi" pitchFamily="2" charset="0"/>
              </a:rPr>
              <a:t>f.d,a,ka</a:t>
            </a:r>
            <a:r>
              <a:rPr lang="en-US" sz="3100" dirty="0" smtClean="0">
                <a:latin typeface="FMBindumathi" pitchFamily="2" charset="0"/>
              </a:rPr>
              <a:t> </a:t>
            </a:r>
            <a:r>
              <a:rPr lang="en-US" sz="3100" dirty="0" err="1" smtClean="0">
                <a:latin typeface="FMBindumathi" pitchFamily="2" charset="0"/>
              </a:rPr>
              <a:t>krlhs</a:t>
            </a:r>
            <a:r>
              <a:rPr lang="en-US" sz="3100" dirty="0" smtClean="0">
                <a:latin typeface="FMBindumathi" pitchFamily="2" charset="0"/>
              </a:rPr>
              <a:t> </a:t>
            </a:r>
            <a:r>
              <a:rPr lang="en-US" sz="3100" dirty="0" err="1" smtClean="0">
                <a:latin typeface="FMBindumathi" pitchFamily="2" charset="0"/>
              </a:rPr>
              <a:t>lshkafka</a:t>
            </a:r>
            <a:r>
              <a:rPr lang="en-US" sz="3100" dirty="0" smtClean="0">
                <a:latin typeface="FMBindumathi" pitchFamily="2" charset="0"/>
              </a:rPr>
              <a:t> </a:t>
            </a:r>
            <a:r>
              <a:rPr lang="en-US" sz="3100" dirty="0" err="1" smtClean="0">
                <a:latin typeface="FMBindumathi" pitchFamily="2" charset="0"/>
              </a:rPr>
              <a:t>wmsg</a:t>
            </a:r>
            <a:r>
              <a:rPr lang="en-US" sz="3100" dirty="0" smtClean="0">
                <a:latin typeface="FMBindumathi" pitchFamily="2" charset="0"/>
              </a:rPr>
              <a:t> </a:t>
            </a:r>
            <a:r>
              <a:rPr lang="en-US" sz="3100" dirty="0" err="1" smtClean="0">
                <a:latin typeface="FMBindumathi" pitchFamily="2" charset="0"/>
              </a:rPr>
              <a:t>idfmalaIj</a:t>
            </a:r>
            <a:r>
              <a:rPr lang="en-US" sz="3100" dirty="0" smtClean="0">
                <a:latin typeface="FMBindumathi"/>
              </a:rPr>
              <a:t>&amp;</a:t>
            </a:r>
          </a:p>
          <a:p>
            <a:pPr>
              <a:buNone/>
            </a:pPr>
            <a:r>
              <a:rPr lang="en-US" sz="3100" dirty="0" smtClean="0">
                <a:latin typeface="FMBindumathi"/>
              </a:rPr>
              <a:t>	</a:t>
            </a:r>
            <a:r>
              <a:rPr lang="en-US" sz="3100" dirty="0" err="1" smtClean="0">
                <a:latin typeface="FMBindumathi"/>
              </a:rPr>
              <a:t>tfyu</a:t>
            </a:r>
            <a:r>
              <a:rPr lang="en-US" sz="3100" dirty="0" smtClean="0">
                <a:latin typeface="FMBindumathi"/>
              </a:rPr>
              <a:t> l:d </a:t>
            </a:r>
            <a:r>
              <a:rPr lang="en-US" sz="3100" dirty="0" err="1" smtClean="0">
                <a:latin typeface="FMBindumathi"/>
              </a:rPr>
              <a:t>lrkjkï</a:t>
            </a:r>
            <a:r>
              <a:rPr lang="en-US" sz="3100" dirty="0" smtClean="0">
                <a:latin typeface="FMBindumathi"/>
              </a:rPr>
              <a:t> </a:t>
            </a:r>
            <a:r>
              <a:rPr lang="en-US" sz="3100" dirty="0" err="1" smtClean="0">
                <a:latin typeface="FMBindumathi"/>
              </a:rPr>
              <a:t>ta</a:t>
            </a:r>
            <a:r>
              <a:rPr lang="en-US" sz="3100" dirty="0" smtClean="0">
                <a:latin typeface="FMBindumathi"/>
              </a:rPr>
              <a:t> </a:t>
            </a:r>
            <a:r>
              <a:rPr lang="en-US" sz="3100" dirty="0" err="1" smtClean="0">
                <a:latin typeface="FMBindumathi"/>
              </a:rPr>
              <a:t>f.d,a,kaj</a:t>
            </a:r>
            <a:r>
              <a:rPr lang="en-US" sz="3100" dirty="0" smtClean="0">
                <a:latin typeface="FMBindumathi"/>
              </a:rPr>
              <a:t> f.org </a:t>
            </a:r>
            <a:r>
              <a:rPr lang="en-US" sz="3100" dirty="0" err="1" smtClean="0">
                <a:latin typeface="FMBindumathi"/>
              </a:rPr>
              <a:t>fkdf.kaúh</a:t>
            </a:r>
            <a:r>
              <a:rPr lang="en-US" sz="3100" dirty="0" smtClean="0">
                <a:latin typeface="FMBindumathi"/>
              </a:rPr>
              <a:t> </a:t>
            </a:r>
            <a:r>
              <a:rPr lang="en-US" sz="3100" dirty="0" err="1" smtClean="0">
                <a:latin typeface="FMBindumathi"/>
              </a:rPr>
              <a:t>hq</a:t>
            </a:r>
            <a:r>
              <a:rPr lang="en-US" sz="3100" dirty="0" smtClean="0">
                <a:latin typeface="FMBindumathi"/>
              </a:rPr>
              <a:t>;=</a:t>
            </a:r>
            <a:r>
              <a:rPr lang="en-US" sz="3100" dirty="0" err="1" smtClean="0">
                <a:latin typeface="FMBindumathi"/>
              </a:rPr>
              <a:t>hs</a:t>
            </a:r>
            <a:r>
              <a:rPr lang="en-US" sz="3100" dirty="0" smtClean="0">
                <a:latin typeface="FMBindumathi"/>
              </a:rPr>
              <a:t> ^</a:t>
            </a:r>
            <a:r>
              <a:rPr lang="en-US" sz="3100" dirty="0" err="1" smtClean="0">
                <a:latin typeface="FMBindumathi"/>
              </a:rPr>
              <a:t>iudj</a:t>
            </a:r>
            <a:r>
              <a:rPr lang="en-US" sz="3100" dirty="0" smtClean="0">
                <a:latin typeface="FMBindumathi"/>
              </a:rPr>
              <a:t> §u&amp;</a:t>
            </a:r>
          </a:p>
          <a:p>
            <a:pPr>
              <a:buNone/>
            </a:pPr>
            <a:r>
              <a:rPr lang="en-US" sz="3100" dirty="0" smtClean="0">
                <a:latin typeface="FMBindumathi"/>
              </a:rPr>
              <a:t>	</a:t>
            </a:r>
            <a:r>
              <a:rPr lang="en-US" sz="3100" dirty="0" err="1" smtClean="0">
                <a:latin typeface="FMBindumathi"/>
              </a:rPr>
              <a:t>wks;a</a:t>
            </a:r>
            <a:r>
              <a:rPr lang="en-US" sz="3100" dirty="0" smtClean="0">
                <a:latin typeface="FMBindumathi"/>
              </a:rPr>
              <a:t> </a:t>
            </a:r>
            <a:r>
              <a:rPr lang="en-US" sz="3100" dirty="0" err="1" smtClean="0">
                <a:latin typeface="FMBindumathi"/>
              </a:rPr>
              <a:t>wh</a:t>
            </a:r>
            <a:r>
              <a:rPr lang="en-US" sz="3100" dirty="0" smtClean="0">
                <a:latin typeface="FMBindumathi"/>
              </a:rPr>
              <a:t> .</a:t>
            </a:r>
            <a:r>
              <a:rPr lang="en-US" sz="3100" dirty="0" err="1" smtClean="0">
                <a:latin typeface="FMBindumathi"/>
              </a:rPr>
              <a:t>ek</a:t>
            </a:r>
            <a:r>
              <a:rPr lang="en-US" sz="3100" dirty="0" smtClean="0">
                <a:latin typeface="FMBindumathi"/>
              </a:rPr>
              <a:t> </a:t>
            </a:r>
            <a:r>
              <a:rPr lang="en-US" sz="3100" dirty="0" err="1" smtClean="0">
                <a:latin typeface="FMBindumathi"/>
              </a:rPr>
              <a:t>wkjYH</a:t>
            </a:r>
            <a:r>
              <a:rPr lang="en-US" sz="3100" dirty="0" smtClean="0">
                <a:latin typeface="FMBindumathi"/>
              </a:rPr>
              <a:t> </a:t>
            </a:r>
            <a:r>
              <a:rPr lang="en-US" sz="3100" dirty="0" err="1" smtClean="0">
                <a:latin typeface="FMBindumathi"/>
              </a:rPr>
              <a:t>úêhg</a:t>
            </a:r>
            <a:r>
              <a:rPr lang="en-US" sz="3100" dirty="0" smtClean="0">
                <a:latin typeface="FMBindumathi"/>
              </a:rPr>
              <a:t> </a:t>
            </a:r>
            <a:r>
              <a:rPr lang="en-US" sz="3100" dirty="0" err="1" smtClean="0">
                <a:latin typeface="FMBindumathi"/>
              </a:rPr>
              <a:t>fydh,d"ta</a:t>
            </a:r>
            <a:r>
              <a:rPr lang="en-US" sz="3100" dirty="0" smtClean="0">
                <a:latin typeface="FMBindumathi"/>
              </a:rPr>
              <a:t> </a:t>
            </a:r>
            <a:r>
              <a:rPr lang="en-US" sz="3100" dirty="0" err="1" smtClean="0">
                <a:latin typeface="FMBindumathi"/>
              </a:rPr>
              <a:t>f.d,a,ka</a:t>
            </a:r>
            <a:endParaRPr lang="en-US" sz="31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3100" dirty="0" smtClean="0">
                <a:latin typeface="FMBindumathi" pitchFamily="2" charset="0"/>
              </a:rPr>
              <a:t>	</a:t>
            </a:r>
            <a:r>
              <a:rPr lang="en-US" sz="3100" dirty="0" err="1" smtClean="0">
                <a:latin typeface="FMBindumathi" pitchFamily="2" charset="0"/>
              </a:rPr>
              <a:t>ke;s</a:t>
            </a:r>
            <a:r>
              <a:rPr lang="en-US" sz="3100" dirty="0" smtClean="0">
                <a:latin typeface="FMBindumathi" pitchFamily="2" charset="0"/>
              </a:rPr>
              <a:t> ;</a:t>
            </a:r>
            <a:r>
              <a:rPr lang="en-US" sz="3100" dirty="0" err="1" smtClean="0">
                <a:latin typeface="FMBindumathi" pitchFamily="2" charset="0"/>
              </a:rPr>
              <a:t>eka</a:t>
            </a:r>
            <a:r>
              <a:rPr lang="en-US" sz="3100" dirty="0" smtClean="0">
                <a:latin typeface="FMBindumathi" pitchFamily="2" charset="0"/>
              </a:rPr>
              <a:t> j, </a:t>
            </a:r>
            <a:r>
              <a:rPr lang="en-US" sz="3100" dirty="0" err="1" smtClean="0">
                <a:latin typeface="FMBindumathi" pitchFamily="2" charset="0"/>
              </a:rPr>
              <a:t>ta</a:t>
            </a:r>
            <a:r>
              <a:rPr lang="en-US" sz="3100" dirty="0" smtClean="0">
                <a:latin typeface="FMBindumathi" pitchFamily="2" charset="0"/>
              </a:rPr>
              <a:t> </a:t>
            </a:r>
            <a:r>
              <a:rPr lang="en-US" sz="3100" dirty="0" err="1" smtClean="0">
                <a:latin typeface="FMBindumathi" pitchFamily="2" charset="0"/>
              </a:rPr>
              <a:t>f.d,a,kaf.a</a:t>
            </a:r>
            <a:r>
              <a:rPr lang="en-US" sz="3100" dirty="0" smtClean="0">
                <a:latin typeface="FMBindumathi" pitchFamily="2" charset="0"/>
              </a:rPr>
              <a:t> wmg </a:t>
            </a:r>
            <a:r>
              <a:rPr lang="en-US" sz="3100" dirty="0" err="1" smtClean="0">
                <a:latin typeface="FMBindumathi" pitchFamily="2" charset="0"/>
              </a:rPr>
              <a:t>ysf;k</a:t>
            </a:r>
            <a:r>
              <a:rPr lang="en-US" sz="3100" dirty="0" smtClean="0">
                <a:latin typeface="FMBindumathi" pitchFamily="2" charset="0"/>
              </a:rPr>
              <a:t> </a:t>
            </a:r>
            <a:r>
              <a:rPr lang="en-US" sz="3100" dirty="0" err="1" smtClean="0">
                <a:latin typeface="FMBindumathi" pitchFamily="2" charset="0"/>
              </a:rPr>
              <a:t>krl</a:t>
            </a:r>
            <a:r>
              <a:rPr lang="en-US" sz="3100" dirty="0" smtClean="0">
                <a:latin typeface="FMBindumathi" pitchFamily="2" charset="0"/>
              </a:rPr>
              <a:t> .</a:t>
            </a:r>
            <a:r>
              <a:rPr lang="en-US" sz="3100" dirty="0" err="1" smtClean="0">
                <a:latin typeface="FMBindumathi" pitchFamily="2" charset="0"/>
              </a:rPr>
              <a:t>ek</a:t>
            </a:r>
            <a:r>
              <a:rPr lang="en-US" sz="3100" dirty="0" smtClean="0">
                <a:latin typeface="FMBindumathi" pitchFamily="2" charset="0"/>
              </a:rPr>
              <a:t> </a:t>
            </a:r>
            <a:r>
              <a:rPr lang="en-US" sz="3100" dirty="0" err="1" smtClean="0">
                <a:latin typeface="FMBindumathi" pitchFamily="2" charset="0"/>
              </a:rPr>
              <a:t>m%pdrh</a:t>
            </a:r>
            <a:r>
              <a:rPr lang="en-US" sz="3100" dirty="0" smtClean="0">
                <a:latin typeface="FMBindumathi" pitchFamily="2" charset="0"/>
              </a:rPr>
              <a:t> </a:t>
            </a:r>
            <a:r>
              <a:rPr lang="en-US" sz="3100" dirty="0" err="1" smtClean="0">
                <a:latin typeface="FMBindumathi" pitchFamily="2" charset="0"/>
              </a:rPr>
              <a:t>fkdl</a:t>
            </a:r>
            <a:r>
              <a:rPr lang="en-US" sz="3100" dirty="0" smtClean="0">
                <a:latin typeface="FMBindumathi" pitchFamily="2" charset="0"/>
              </a:rPr>
              <a:t>&lt; </a:t>
            </a:r>
            <a:r>
              <a:rPr lang="en-US" sz="3100" dirty="0" err="1" smtClean="0">
                <a:latin typeface="FMBindumathi" pitchFamily="2" charset="0"/>
              </a:rPr>
              <a:t>hq</a:t>
            </a:r>
            <a:r>
              <a:rPr lang="en-US" sz="3100" dirty="0" smtClean="0">
                <a:latin typeface="FMBindumathi" pitchFamily="2" charset="0"/>
              </a:rPr>
              <a:t>;=</a:t>
            </a:r>
            <a:r>
              <a:rPr lang="en-US" sz="3100" dirty="0" err="1" smtClean="0">
                <a:latin typeface="FMBindumathi" pitchFamily="2" charset="0"/>
              </a:rPr>
              <a:t>hs</a:t>
            </a:r>
            <a:r>
              <a:rPr lang="en-US" sz="3100" dirty="0" smtClean="0">
                <a:latin typeface="FMBindumathi" pitchFamily="2" charset="0"/>
              </a:rPr>
              <a:t> </a:t>
            </a:r>
            <a:r>
              <a:rPr lang="en-US" sz="3100" dirty="0" smtClean="0">
                <a:latin typeface="FMBindumathi"/>
              </a:rPr>
              <a:t>^</a:t>
            </a:r>
            <a:r>
              <a:rPr lang="en-US" sz="3100" dirty="0" err="1" smtClean="0">
                <a:latin typeface="FMBindumathi"/>
              </a:rPr>
              <a:t>wkqka</a:t>
            </a:r>
            <a:r>
              <a:rPr lang="en-US" sz="3100" dirty="0" smtClean="0">
                <a:latin typeface="FMBindumathi"/>
              </a:rPr>
              <a:t> </a:t>
            </a:r>
            <a:r>
              <a:rPr lang="en-US" sz="3100" dirty="0" err="1" smtClean="0">
                <a:latin typeface="FMBindumathi"/>
              </a:rPr>
              <a:t>úksYAph</a:t>
            </a:r>
            <a:r>
              <a:rPr lang="en-US" sz="3100" dirty="0" smtClean="0">
                <a:latin typeface="FMBindumathi"/>
              </a:rPr>
              <a:t> </a:t>
            </a:r>
            <a:r>
              <a:rPr lang="en-US" sz="3100" dirty="0" err="1" smtClean="0">
                <a:latin typeface="FMBindumathi"/>
              </a:rPr>
              <a:t>lsÍu</a:t>
            </a:r>
            <a:r>
              <a:rPr lang="en-US" sz="3100" dirty="0" smtClean="0">
                <a:latin typeface="FMBindumathi"/>
              </a:rPr>
              <a:t>&amp;</a:t>
            </a:r>
          </a:p>
          <a:p>
            <a:pPr>
              <a:buNone/>
            </a:pPr>
            <a:r>
              <a:rPr lang="en-US" dirty="0" smtClean="0">
                <a:latin typeface="FMBindumathi"/>
              </a:rPr>
              <a:t>	</a:t>
            </a:r>
            <a:r>
              <a:rPr lang="en-US" sz="4100" dirty="0" err="1" smtClean="0">
                <a:latin typeface="FMBindumathi"/>
              </a:rPr>
              <a:t>yeuodu</a:t>
            </a:r>
            <a:r>
              <a:rPr lang="en-US" sz="4100" dirty="0" smtClean="0">
                <a:latin typeface="FMBindumathi"/>
              </a:rPr>
              <a:t> </a:t>
            </a:r>
            <a:r>
              <a:rPr lang="en-US" sz="4100" dirty="0" err="1" smtClean="0">
                <a:latin typeface="FMBindumathi"/>
              </a:rPr>
              <a:t>Wfoag"Bfha</a:t>
            </a:r>
            <a:r>
              <a:rPr lang="en-US" sz="4100" dirty="0" smtClean="0">
                <a:latin typeface="FMBindumathi"/>
              </a:rPr>
              <a:t> </a:t>
            </a:r>
            <a:r>
              <a:rPr lang="en-US" sz="4100" dirty="0" err="1" smtClean="0">
                <a:latin typeface="FMBindumathi"/>
              </a:rPr>
              <a:t>wms</a:t>
            </a:r>
            <a:r>
              <a:rPr lang="en-US" sz="4100" dirty="0" smtClean="0">
                <a:latin typeface="FMBindumathi"/>
              </a:rPr>
              <a:t> </a:t>
            </a:r>
            <a:r>
              <a:rPr lang="en-US" sz="4100" dirty="0" err="1" smtClean="0">
                <a:latin typeface="FMBindumathi"/>
              </a:rPr>
              <a:t>wdY%h</a:t>
            </a:r>
            <a:r>
              <a:rPr lang="en-US" sz="4100" dirty="0" smtClean="0">
                <a:latin typeface="FMBindumathi"/>
              </a:rPr>
              <a:t> l&lt; </a:t>
            </a:r>
            <a:r>
              <a:rPr lang="en-US" sz="4100" dirty="0" err="1" smtClean="0">
                <a:latin typeface="FMBindumathi"/>
              </a:rPr>
              <a:t>whj¨ka</a:t>
            </a:r>
            <a:r>
              <a:rPr lang="en-US" sz="4100" dirty="0" smtClean="0">
                <a:latin typeface="FMBindumathi"/>
              </a:rPr>
              <a:t> .</a:t>
            </a:r>
            <a:r>
              <a:rPr lang="en-US" sz="4100" dirty="0" err="1" smtClean="0">
                <a:latin typeface="FMBindumathi"/>
              </a:rPr>
              <a:t>ek</a:t>
            </a:r>
            <a:r>
              <a:rPr lang="en-US" sz="4100" dirty="0" smtClean="0">
                <a:latin typeface="FMBindumathi"/>
              </a:rPr>
              <a:t> </a:t>
            </a:r>
            <a:r>
              <a:rPr lang="en-US" sz="4100" dirty="0" err="1" smtClean="0">
                <a:latin typeface="FMBindumathi"/>
              </a:rPr>
              <a:t>isyslr</a:t>
            </a:r>
            <a:r>
              <a:rPr lang="en-US" sz="4100" dirty="0" smtClean="0">
                <a:latin typeface="FMBindumathi"/>
              </a:rPr>
              <a:t> by; </a:t>
            </a:r>
            <a:r>
              <a:rPr lang="en-US" sz="4100" dirty="0" err="1" smtClean="0">
                <a:latin typeface="FMBindumathi"/>
              </a:rPr>
              <a:t>i`oyka</a:t>
            </a:r>
            <a:r>
              <a:rPr lang="en-US" sz="4100" dirty="0" smtClean="0">
                <a:latin typeface="FMBindumathi"/>
              </a:rPr>
              <a:t> </a:t>
            </a:r>
            <a:r>
              <a:rPr lang="en-US" sz="4100" dirty="0" err="1" smtClean="0">
                <a:latin typeface="FMBindumathi"/>
              </a:rPr>
              <a:t>woyia</a:t>
            </a:r>
            <a:r>
              <a:rPr lang="en-US" sz="4100" dirty="0" smtClean="0">
                <a:latin typeface="FMBindumathi"/>
              </a:rPr>
              <a:t> </a:t>
            </a:r>
            <a:r>
              <a:rPr lang="en-US" sz="4100" dirty="0" err="1" smtClean="0">
                <a:latin typeface="FMBindumathi"/>
              </a:rPr>
              <a:t>wfma</a:t>
            </a:r>
            <a:r>
              <a:rPr lang="en-US" sz="4100" dirty="0" smtClean="0">
                <a:latin typeface="FMBindumathi"/>
              </a:rPr>
              <a:t> is; ;=&lt; ;</a:t>
            </a:r>
            <a:r>
              <a:rPr lang="en-US" sz="4100" dirty="0" err="1" smtClean="0">
                <a:latin typeface="FMBindumathi"/>
              </a:rPr>
              <a:t>sfíkï</a:t>
            </a:r>
            <a:r>
              <a:rPr lang="en-US" sz="4100" dirty="0" smtClean="0">
                <a:latin typeface="FMBindumathi"/>
              </a:rPr>
              <a:t> </a:t>
            </a:r>
            <a:r>
              <a:rPr lang="en-US" sz="4100" dirty="0" err="1" smtClean="0">
                <a:latin typeface="FMBindumathi"/>
              </a:rPr>
              <a:t>tajd</a:t>
            </a:r>
            <a:r>
              <a:rPr lang="en-US" sz="4100" dirty="0" smtClean="0">
                <a:latin typeface="FMBindumathi"/>
              </a:rPr>
              <a:t> </a:t>
            </a:r>
            <a:r>
              <a:rPr lang="en-US" sz="4100" dirty="0" err="1" smtClean="0">
                <a:latin typeface="FMBindumathi"/>
              </a:rPr>
              <a:t>whska</a:t>
            </a:r>
            <a:r>
              <a:rPr lang="en-US" sz="4100" dirty="0" smtClean="0">
                <a:latin typeface="FMBindumathi"/>
              </a:rPr>
              <a:t> l&lt; </a:t>
            </a:r>
            <a:r>
              <a:rPr lang="en-US" sz="4100" dirty="0" err="1" smtClean="0">
                <a:latin typeface="FMBindumathi"/>
              </a:rPr>
              <a:t>hq</a:t>
            </a:r>
            <a:r>
              <a:rPr lang="en-US" sz="4100" dirty="0" smtClean="0">
                <a:latin typeface="FMBindumathi"/>
              </a:rPr>
              <a:t>;=</a:t>
            </a:r>
            <a:r>
              <a:rPr lang="en-US" sz="4100" dirty="0" err="1" smtClean="0">
                <a:latin typeface="FMBindumathi"/>
              </a:rPr>
              <a:t>hs</a:t>
            </a:r>
            <a:endParaRPr lang="en-US" sz="4100" dirty="0" smtClean="0">
              <a:latin typeface="FMBindumathi"/>
            </a:endParaRPr>
          </a:p>
          <a:p>
            <a:pPr>
              <a:buNone/>
            </a:pPr>
            <a:r>
              <a:rPr lang="en-US" sz="4100" dirty="0" smtClean="0">
                <a:latin typeface="FMBindumathi"/>
              </a:rPr>
              <a:t>	</a:t>
            </a:r>
            <a:r>
              <a:rPr lang="en-US" sz="4100" dirty="0" err="1" smtClean="0">
                <a:latin typeface="FMBindumathi"/>
              </a:rPr>
              <a:t>t;fldg</a:t>
            </a:r>
            <a:r>
              <a:rPr lang="en-US" sz="4100" dirty="0" smtClean="0">
                <a:latin typeface="FMBindumathi"/>
              </a:rPr>
              <a:t> </a:t>
            </a:r>
            <a:r>
              <a:rPr lang="en-US" sz="4100" dirty="0" err="1" smtClean="0">
                <a:latin typeface="FMBindumathi"/>
              </a:rPr>
              <a:t>wms</a:t>
            </a:r>
            <a:r>
              <a:rPr lang="en-US" sz="4100" dirty="0" smtClean="0">
                <a:latin typeface="FMBindumathi"/>
              </a:rPr>
              <a:t> </a:t>
            </a:r>
            <a:r>
              <a:rPr lang="en-US" sz="4100" dirty="0" smtClean="0"/>
              <a:t>GERM </a:t>
            </a:r>
            <a:r>
              <a:rPr lang="en-US" sz="4100" dirty="0" err="1" smtClean="0">
                <a:latin typeface="FMBindumathi" pitchFamily="2" charset="0"/>
              </a:rPr>
              <a:t>tflka</a:t>
            </a:r>
            <a:r>
              <a:rPr lang="en-US" sz="4100" dirty="0" smtClean="0">
                <a:latin typeface="FMBindumathi" pitchFamily="2" charset="0"/>
              </a:rPr>
              <a:t> </a:t>
            </a:r>
            <a:r>
              <a:rPr lang="en-US" sz="4100" dirty="0" smtClean="0"/>
              <a:t>GEM </a:t>
            </a:r>
            <a:r>
              <a:rPr lang="en-US" sz="4100" dirty="0" err="1" smtClean="0">
                <a:latin typeface="FMBindumathi" pitchFamily="2" charset="0"/>
              </a:rPr>
              <a:t>fjkjd</a:t>
            </a:r>
            <a:endParaRPr lang="en-US" sz="4100" dirty="0">
              <a:latin typeface="FMBindumathi" pitchFamily="2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FMBindumathi" pitchFamily="2" charset="0"/>
              </a:rPr>
              <a:t>idlÉcd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jgh</a:t>
            </a:r>
            <a:r>
              <a:rPr lang="en-US" dirty="0" smtClean="0">
                <a:latin typeface="FMBindumathi" pitchFamily="2" charset="0"/>
              </a:rPr>
              <a:t> 01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>
                <a:latin typeface="FMBindumathi" pitchFamily="2" charset="0"/>
              </a:rPr>
              <a:t>wms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n,uq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wfma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m%dfhda.sl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m%Yak</a:t>
            </a:r>
            <a:r>
              <a:rPr lang="en-US" sz="2800" dirty="0" smtClean="0">
                <a:latin typeface="FMBindumathi" pitchFamily="2" charset="0"/>
              </a:rPr>
              <a:t> j,§ </a:t>
            </a:r>
            <a:r>
              <a:rPr lang="en-US" sz="2800" dirty="0" err="1" smtClean="0">
                <a:latin typeface="FMBindumathi" pitchFamily="2" charset="0"/>
              </a:rPr>
              <a:t>wfma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wd.u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m%fhdackhg</a:t>
            </a:r>
            <a:r>
              <a:rPr lang="en-US" sz="2800" dirty="0" smtClean="0">
                <a:latin typeface="FMBindumathi" pitchFamily="2" charset="0"/>
              </a:rPr>
              <a:t> .</a:t>
            </a:r>
            <a:r>
              <a:rPr lang="en-US" sz="2800" dirty="0" err="1" smtClean="0">
                <a:latin typeface="FMBindumathi" pitchFamily="2" charset="0"/>
              </a:rPr>
              <a:t>kakjo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lsh,d</a:t>
            </a:r>
            <a:r>
              <a:rPr lang="en-US" sz="2800" dirty="0" smtClean="0">
                <a:latin typeface="FMBindumathi" pitchFamily="2" charset="0"/>
              </a:rPr>
              <a:t> @</a:t>
            </a:r>
          </a:p>
          <a:p>
            <a:r>
              <a:rPr lang="en-US" sz="2800" dirty="0" err="1" smtClean="0">
                <a:latin typeface="FMBindumathi" pitchFamily="2" charset="0"/>
              </a:rPr>
              <a:t>tfyu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fjkafka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ke;akï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wfma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wd.fuka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wmsg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ikaf;daIh</a:t>
            </a:r>
            <a:r>
              <a:rPr lang="en-US" sz="2800" dirty="0" smtClean="0">
                <a:latin typeface="FMBindumathi" pitchFamily="2" charset="0"/>
              </a:rPr>
              <a:t> ,</a:t>
            </a:r>
            <a:r>
              <a:rPr lang="en-US" sz="2800" dirty="0" err="1" smtClean="0">
                <a:latin typeface="FMBindumathi" pitchFamily="2" charset="0"/>
              </a:rPr>
              <a:t>efíúo</a:t>
            </a:r>
            <a:r>
              <a:rPr lang="en-US" sz="2800" dirty="0" smtClean="0">
                <a:latin typeface="FMBindumathi" pitchFamily="2" charset="0"/>
              </a:rPr>
              <a:t> @</a:t>
            </a:r>
          </a:p>
          <a:p>
            <a:r>
              <a:rPr lang="en-US" sz="2800" dirty="0" err="1" smtClean="0">
                <a:latin typeface="FMBindumathi" pitchFamily="2" charset="0"/>
              </a:rPr>
              <a:t>bßod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m,a,s</a:t>
            </a:r>
            <a:r>
              <a:rPr lang="en-US" sz="2800" dirty="0" smtClean="0">
                <a:latin typeface="FMBindumathi" pitchFamily="2" charset="0"/>
              </a:rPr>
              <a:t> .</a:t>
            </a:r>
            <a:r>
              <a:rPr lang="en-US" sz="2800" dirty="0" err="1" smtClean="0">
                <a:latin typeface="FMBindumathi" pitchFamily="2" charset="0"/>
              </a:rPr>
              <a:t>shd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lsh</a:t>
            </a:r>
            <a:r>
              <a:rPr lang="en-US" sz="2800" dirty="0" smtClean="0">
                <a:latin typeface="FMBindumathi" pitchFamily="2" charset="0"/>
              </a:rPr>
              <a:t>, </a:t>
            </a:r>
            <a:r>
              <a:rPr lang="en-US" sz="2800" dirty="0" err="1" smtClean="0">
                <a:latin typeface="FMBindumathi" pitchFamily="2" charset="0"/>
              </a:rPr>
              <a:t>ke;akï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oyï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mdie,a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wdjd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lsh</a:t>
            </a:r>
            <a:r>
              <a:rPr lang="en-US" sz="2800" dirty="0" smtClean="0">
                <a:latin typeface="FMBindumathi" pitchFamily="2" charset="0"/>
              </a:rPr>
              <a:t>, </a:t>
            </a:r>
            <a:r>
              <a:rPr lang="en-US" sz="2800" dirty="0" err="1" smtClean="0">
                <a:latin typeface="FMBindumathi" pitchFamily="2" charset="0"/>
              </a:rPr>
              <a:t>wms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ÈhqKq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fjfõo</a:t>
            </a:r>
            <a:r>
              <a:rPr lang="en-US" sz="2800" dirty="0" smtClean="0">
                <a:latin typeface="FMBindumathi"/>
              </a:rPr>
              <a:t>@</a:t>
            </a:r>
          </a:p>
          <a:p>
            <a:r>
              <a:rPr lang="en-US" sz="2800" dirty="0" err="1" smtClean="0">
                <a:latin typeface="FMBindumathi"/>
              </a:rPr>
              <a:t>wfma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ls%hdldrlï</a:t>
            </a:r>
            <a:r>
              <a:rPr lang="en-US" sz="2800" dirty="0" smtClean="0">
                <a:latin typeface="FMBindumathi"/>
              </a:rPr>
              <a:t> ;=&lt; </a:t>
            </a:r>
            <a:r>
              <a:rPr lang="en-US" sz="2800" dirty="0" err="1" smtClean="0">
                <a:latin typeface="FMBindumathi"/>
              </a:rPr>
              <a:t>wfma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wd.ól</a:t>
            </a:r>
            <a:r>
              <a:rPr lang="en-US" sz="2800" dirty="0" smtClean="0">
                <a:latin typeface="FMBindumathi"/>
              </a:rPr>
              <a:t> uQ,O¾u </a:t>
            </a:r>
            <a:r>
              <a:rPr lang="en-US" sz="2800" dirty="0" err="1" smtClean="0">
                <a:latin typeface="FMBindumathi"/>
              </a:rPr>
              <a:t>wms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fkdfhdokjkïæwmsgu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fkdokS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wfma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fyd`o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ffY</a:t>
            </a:r>
            <a:r>
              <a:rPr lang="en-US" sz="2800" dirty="0" smtClean="0">
                <a:latin typeface="FMBindumathi"/>
              </a:rPr>
              <a:t>, </a:t>
            </a:r>
            <a:r>
              <a:rPr lang="en-US" sz="2800" dirty="0" err="1" smtClean="0">
                <a:latin typeface="FMBindumathi"/>
              </a:rPr>
              <a:t>ueß</a:t>
            </a:r>
            <a:r>
              <a:rPr lang="en-US" sz="2800" dirty="0" smtClean="0">
                <a:latin typeface="FMBindumathi"/>
              </a:rPr>
              <a:t>, </a:t>
            </a:r>
            <a:r>
              <a:rPr lang="en-US" sz="2800" dirty="0" err="1" smtClean="0">
                <a:latin typeface="FMBindumathi"/>
              </a:rPr>
              <a:t>krl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ffY</a:t>
            </a:r>
            <a:r>
              <a:rPr lang="en-US" sz="2800" dirty="0" smtClean="0">
                <a:latin typeface="FMBindumathi"/>
              </a:rPr>
              <a:t>, </a:t>
            </a:r>
            <a:r>
              <a:rPr lang="en-US" sz="2800" dirty="0" err="1" smtClean="0">
                <a:latin typeface="FMBindumathi"/>
              </a:rPr>
              <a:t>j,ska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wfma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Ôú;fha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i</a:t>
            </a:r>
            <a:r>
              <a:rPr lang="en-US" sz="2800" dirty="0" smtClean="0">
                <a:latin typeface="FMBindumathi"/>
              </a:rPr>
              <a:t>;=g </a:t>
            </a:r>
            <a:r>
              <a:rPr lang="en-US" sz="2800" dirty="0" err="1" smtClean="0">
                <a:latin typeface="FMBindumathi"/>
              </a:rPr>
              <a:t>ke</a:t>
            </a:r>
            <a:r>
              <a:rPr lang="en-US" sz="2800" dirty="0" smtClean="0">
                <a:latin typeface="FMBindumathi"/>
              </a:rPr>
              <a:t>;=j </a:t>
            </a:r>
            <a:r>
              <a:rPr lang="en-US" sz="2800" dirty="0" err="1" smtClean="0">
                <a:latin typeface="FMBindumathi"/>
              </a:rPr>
              <a:t>hhso</a:t>
            </a:r>
            <a:r>
              <a:rPr lang="en-US" sz="2800" dirty="0" smtClean="0">
                <a:latin typeface="FMBindumathi"/>
              </a:rPr>
              <a:t>@</a:t>
            </a:r>
            <a:endParaRPr lang="en-US" sz="2800" dirty="0">
              <a:latin typeface="FMBindumathi" pitchFamily="2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FMBindumathi" pitchFamily="2" charset="0"/>
              </a:rPr>
              <a:t>foõuõ</a:t>
            </a:r>
            <a:r>
              <a:rPr lang="en-US" dirty="0" smtClean="0">
                <a:latin typeface="FMBindumathi" pitchFamily="2" charset="0"/>
              </a:rPr>
              <a:t> ;=,</a:t>
            </a:r>
            <a:r>
              <a:rPr lang="en-US" dirty="0" err="1" smtClean="0">
                <a:latin typeface="FMBindumathi" pitchFamily="2" charset="0"/>
              </a:rPr>
              <a:t>ska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  <a:r>
              <a:rPr lang="en-US" sz="2600" dirty="0" err="1" smtClean="0">
                <a:latin typeface="FMBindumathi" pitchFamily="2" charset="0"/>
              </a:rPr>
              <a:t>wmsg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fïjd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lsÍu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f,aiso</a:t>
            </a:r>
            <a:r>
              <a:rPr lang="en-US" sz="26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2600" dirty="0" smtClean="0">
                <a:latin typeface="FMBindumathi"/>
              </a:rPr>
              <a:t>			</a:t>
            </a:r>
            <a:r>
              <a:rPr lang="en-US" sz="2600" dirty="0" err="1" smtClean="0">
                <a:latin typeface="FMBindumathi"/>
              </a:rPr>
              <a:t>kE</a:t>
            </a:r>
            <a:endParaRPr lang="en-US" sz="2600" dirty="0" smtClean="0">
              <a:latin typeface="FMBindumathi"/>
            </a:endParaRPr>
          </a:p>
          <a:p>
            <a:pPr>
              <a:buNone/>
            </a:pPr>
            <a:r>
              <a:rPr lang="en-US" sz="2600" dirty="0" smtClean="0">
                <a:latin typeface="FMBindumathi"/>
              </a:rPr>
              <a:t>	</a:t>
            </a:r>
            <a:r>
              <a:rPr lang="en-US" sz="2600" dirty="0" err="1" smtClean="0">
                <a:latin typeface="FMBindumathi"/>
              </a:rPr>
              <a:t>fndfyda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úg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wms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ys;kjd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wms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yß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wkslaflkd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jerÈhs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lsh,d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b;ska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wms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wks;aflkd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flfrys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lka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fokafka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kE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wms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thdg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ys</a:t>
            </a:r>
            <a:r>
              <a:rPr lang="en-US" sz="2600" dirty="0" smtClean="0">
                <a:latin typeface="FMBindumathi"/>
              </a:rPr>
              <a:t>; </a:t>
            </a:r>
            <a:r>
              <a:rPr lang="en-US" sz="2600" dirty="0" err="1" smtClean="0">
                <a:latin typeface="FMBindumathi"/>
              </a:rPr>
              <a:t>háka</a:t>
            </a:r>
            <a:r>
              <a:rPr lang="en-US" sz="2600" dirty="0" smtClean="0">
                <a:latin typeface="FMBindumathi"/>
              </a:rPr>
              <a:t> ;</a:t>
            </a:r>
            <a:r>
              <a:rPr lang="en-US" sz="2600" dirty="0" err="1" smtClean="0">
                <a:latin typeface="FMBindumathi"/>
              </a:rPr>
              <a:t>ry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fj,d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yenhs</a:t>
            </a:r>
            <a:r>
              <a:rPr lang="en-US" sz="2600" dirty="0" smtClean="0">
                <a:latin typeface="FMBindumathi"/>
              </a:rPr>
              <a:t> t&lt;</a:t>
            </a:r>
            <a:r>
              <a:rPr lang="en-US" sz="2600" dirty="0" err="1" smtClean="0">
                <a:latin typeface="FMBindumathi"/>
              </a:rPr>
              <a:t>sfhka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fmkakkafka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kE</a:t>
            </a:r>
            <a:endParaRPr lang="en-US" sz="2600" dirty="0" smtClean="0">
              <a:latin typeface="FMBindumathi"/>
            </a:endParaRPr>
          </a:p>
          <a:p>
            <a:pPr>
              <a:buNone/>
            </a:pPr>
            <a:r>
              <a:rPr lang="en-US" sz="2600" dirty="0" smtClean="0">
                <a:latin typeface="FMBindumathi"/>
              </a:rPr>
              <a:t>	</a:t>
            </a:r>
            <a:r>
              <a:rPr lang="en-US" sz="2600" dirty="0" err="1" smtClean="0">
                <a:latin typeface="FMBindumathi"/>
              </a:rPr>
              <a:t>wms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yeuodu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Wfoag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b="1" dirty="0" err="1" smtClean="0">
                <a:latin typeface="FMBindumathi"/>
              </a:rPr>
              <a:t>ls%hdldrï</a:t>
            </a:r>
            <a:r>
              <a:rPr lang="en-US" sz="2600" b="1" dirty="0" smtClean="0">
                <a:latin typeface="FMBindumathi"/>
              </a:rPr>
              <a:t> 1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lroa</a:t>
            </a:r>
            <a:r>
              <a:rPr lang="en-US" sz="2600" dirty="0" smtClean="0">
                <a:latin typeface="FMBindumathi"/>
              </a:rPr>
              <a:t>§ </a:t>
            </a:r>
            <a:r>
              <a:rPr lang="en-US" sz="2600" dirty="0" err="1" smtClean="0">
                <a:latin typeface="FMBindumathi"/>
              </a:rPr>
              <a:t>wmsg</a:t>
            </a:r>
            <a:r>
              <a:rPr lang="en-US" sz="2600" dirty="0" smtClean="0">
                <a:latin typeface="FMBindumathi"/>
              </a:rPr>
              <a:t> ;</a:t>
            </a:r>
            <a:r>
              <a:rPr lang="en-US" sz="2600" dirty="0" err="1" smtClean="0">
                <a:latin typeface="FMBindumathi"/>
              </a:rPr>
              <a:t>ry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tkjka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wms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ta</a:t>
            </a:r>
            <a:r>
              <a:rPr lang="en-US" sz="2600" dirty="0" smtClean="0">
                <a:latin typeface="FMBindumathi"/>
              </a:rPr>
              <a:t> is;=</a:t>
            </a:r>
            <a:r>
              <a:rPr lang="en-US" sz="2600" dirty="0" err="1" smtClean="0">
                <a:latin typeface="FMBindumathi"/>
              </a:rPr>
              <a:t>ú,a</a:t>
            </a:r>
            <a:r>
              <a:rPr lang="en-US" sz="2600" dirty="0" smtClean="0">
                <a:latin typeface="FMBindumathi"/>
              </a:rPr>
              <a:t>, </a:t>
            </a:r>
            <a:r>
              <a:rPr lang="en-US" sz="2600" dirty="0" err="1" smtClean="0">
                <a:latin typeface="FMBindumathi"/>
              </a:rPr>
              <a:t>lmd"foõuõg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ta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Ndr</a:t>
            </a:r>
            <a:r>
              <a:rPr lang="en-US" sz="2600" dirty="0" smtClean="0">
                <a:latin typeface="FMBindumathi"/>
              </a:rPr>
              <a:t> l&lt; </a:t>
            </a:r>
            <a:r>
              <a:rPr lang="en-US" sz="2600" dirty="0" err="1" smtClean="0">
                <a:latin typeface="FMBindumathi"/>
              </a:rPr>
              <a:t>hq</a:t>
            </a:r>
            <a:r>
              <a:rPr lang="en-US" sz="2600" dirty="0" smtClean="0">
                <a:latin typeface="FMBindumathi"/>
              </a:rPr>
              <a:t>;=</a:t>
            </a:r>
            <a:r>
              <a:rPr lang="en-US" sz="2600" dirty="0" err="1" smtClean="0">
                <a:latin typeface="FMBindumathi"/>
              </a:rPr>
              <a:t>hs</a:t>
            </a:r>
            <a:endParaRPr lang="en-US" sz="2600" dirty="0" smtClean="0">
              <a:latin typeface="FMBindumathi"/>
            </a:endParaRPr>
          </a:p>
          <a:p>
            <a:pPr>
              <a:buNone/>
            </a:pPr>
            <a:r>
              <a:rPr lang="en-US" sz="2600" dirty="0" smtClean="0">
                <a:latin typeface="FMBindumathi"/>
              </a:rPr>
              <a:t>	</a:t>
            </a:r>
            <a:r>
              <a:rPr lang="en-US" sz="2600" dirty="0" err="1" smtClean="0">
                <a:latin typeface="FMBindumathi"/>
              </a:rPr>
              <a:t>wehs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ta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foõuõg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Ndr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lrkafka</a:t>
            </a:r>
            <a:r>
              <a:rPr lang="en-US" sz="26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2600" dirty="0" smtClean="0">
                <a:latin typeface="FMBindumathi"/>
              </a:rPr>
              <a:t>	^</a:t>
            </a:r>
            <a:r>
              <a:rPr lang="en-US" sz="2600" dirty="0" err="1" smtClean="0">
                <a:latin typeface="FMBindumathi"/>
              </a:rPr>
              <a:t>úuiqu</a:t>
            </a:r>
            <a:r>
              <a:rPr lang="en-US" sz="2600" dirty="0" smtClean="0">
                <a:latin typeface="FMBindumathi"/>
              </a:rPr>
              <a:t> j;=r </a:t>
            </a:r>
            <a:r>
              <a:rPr lang="en-US" sz="2600" dirty="0" err="1" smtClean="0">
                <a:latin typeface="FMBindumathi"/>
              </a:rPr>
              <a:t>jhska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lsÍu"l</a:t>
            </a:r>
            <a:r>
              <a:rPr lang="en-US" sz="2600" dirty="0" smtClean="0">
                <a:latin typeface="FMBindumathi"/>
              </a:rPr>
              <a:t>=</a:t>
            </a:r>
            <a:r>
              <a:rPr lang="en-US" sz="2600" dirty="0" err="1" smtClean="0">
                <a:latin typeface="FMBindumathi"/>
              </a:rPr>
              <a:t>rei</a:t>
            </a:r>
            <a:r>
              <a:rPr lang="en-US" sz="2600" dirty="0" smtClean="0">
                <a:latin typeface="FMBindumathi"/>
              </a:rPr>
              <a:t> .</a:t>
            </a:r>
            <a:r>
              <a:rPr lang="en-US" sz="2600" dirty="0" err="1" smtClean="0">
                <a:latin typeface="FMBindumathi"/>
              </a:rPr>
              <a:t>i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mduq</a:t>
            </a:r>
            <a:r>
              <a:rPr lang="en-US" sz="2600" dirty="0" smtClean="0">
                <a:latin typeface="FMBindumathi"/>
              </a:rPr>
              <a:t>&lt;&amp;</a:t>
            </a:r>
          </a:p>
          <a:p>
            <a:pPr>
              <a:buNone/>
            </a:pPr>
            <a:r>
              <a:rPr lang="en-US" sz="2600" dirty="0" smtClean="0"/>
              <a:t>	Mysterious words in the Gospel</a:t>
            </a:r>
          </a:p>
          <a:p>
            <a:pPr>
              <a:buNone/>
            </a:pPr>
            <a:r>
              <a:rPr lang="en-US" sz="2600" dirty="0" smtClean="0"/>
              <a:t>	“Behold thy Son”/”Son behold thy Mother”</a:t>
            </a:r>
          </a:p>
          <a:p>
            <a:pPr>
              <a:buNone/>
            </a:pPr>
            <a:r>
              <a:rPr lang="en-US" sz="2600" dirty="0" smtClean="0">
                <a:latin typeface="FMBindumathi" pitchFamily="2" charset="0"/>
              </a:rPr>
              <a:t>	</a:t>
            </a:r>
            <a:r>
              <a:rPr lang="en-US" sz="2600" dirty="0" err="1" smtClean="0">
                <a:latin typeface="FMBindumathi" pitchFamily="2" charset="0"/>
              </a:rPr>
              <a:t>foõuõ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okakjd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wmsg</a:t>
            </a:r>
            <a:r>
              <a:rPr lang="en-US" sz="2600" dirty="0" smtClean="0">
                <a:latin typeface="FMBindumathi" pitchFamily="2" charset="0"/>
              </a:rPr>
              <a:t> ´k </a:t>
            </a:r>
            <a:r>
              <a:rPr lang="en-US" sz="2600" dirty="0" err="1" smtClean="0">
                <a:latin typeface="FMBindumathi" pitchFamily="2" charset="0"/>
              </a:rPr>
              <a:t>foa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smtClean="0"/>
              <a:t>/</a:t>
            </a:r>
            <a:r>
              <a:rPr lang="en-US" sz="2600" dirty="0" err="1" smtClean="0">
                <a:latin typeface="FMBindumathi" pitchFamily="2" charset="0"/>
              </a:rPr>
              <a:t>fyd`o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úêhg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wmsg</a:t>
            </a:r>
            <a:r>
              <a:rPr lang="en-US" sz="2600" dirty="0" smtClean="0">
                <a:latin typeface="FMBindumathi" pitchFamily="2" charset="0"/>
              </a:rPr>
              <a:t> ,</a:t>
            </a:r>
            <a:r>
              <a:rPr lang="en-US" sz="2600" dirty="0" err="1" smtClean="0">
                <a:latin typeface="FMBindumathi" pitchFamily="2" charset="0"/>
              </a:rPr>
              <a:t>efíú</a:t>
            </a:r>
            <a:endParaRPr lang="en-US" sz="2600" dirty="0" smtClean="0">
              <a:latin typeface="FMBindumathi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MBindumathi" pitchFamily="2" charset="0"/>
              </a:rPr>
              <a:t>u&lt;</a:t>
            </a:r>
            <a:r>
              <a:rPr lang="en-US" dirty="0" err="1" smtClean="0">
                <a:latin typeface="FMBindumathi" pitchFamily="2" charset="0"/>
              </a:rPr>
              <a:t>dksl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yDo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idlaIsh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  <a:r>
              <a:rPr lang="en-US" sz="2600" b="1" dirty="0" smtClean="0">
                <a:latin typeface="FMBindumathi"/>
              </a:rPr>
              <a:t>—</a:t>
            </a:r>
            <a:r>
              <a:rPr lang="en-US" sz="2600" b="1" dirty="0" err="1" smtClean="0">
                <a:latin typeface="FMBindumathi"/>
              </a:rPr>
              <a:t>ueß</a:t>
            </a:r>
            <a:r>
              <a:rPr lang="en-US" sz="2600" b="1" dirty="0" smtClean="0">
                <a:latin typeface="FMBindumathi"/>
              </a:rPr>
              <a:t>, </a:t>
            </a:r>
            <a:r>
              <a:rPr lang="en-US" sz="2600" b="1" dirty="0" err="1" smtClean="0">
                <a:latin typeface="FMBindumathi"/>
              </a:rPr>
              <a:t>yq`.la</a:t>
            </a:r>
            <a:r>
              <a:rPr lang="en-US" sz="2600" b="1" dirty="0" smtClean="0">
                <a:latin typeface="FMBindumathi"/>
              </a:rPr>
              <a:t> </a:t>
            </a:r>
            <a:r>
              <a:rPr lang="en-US" sz="2600" b="1" dirty="0" err="1" smtClean="0">
                <a:latin typeface="FMBindumathi"/>
              </a:rPr>
              <a:t>l,a</a:t>
            </a:r>
            <a:r>
              <a:rPr lang="en-US" sz="2600" b="1" dirty="0" smtClean="0">
                <a:latin typeface="FMBindumathi"/>
              </a:rPr>
              <a:t> wo </a:t>
            </a:r>
            <a:r>
              <a:rPr lang="en-US" sz="2600" b="1" dirty="0" err="1" smtClean="0">
                <a:latin typeface="FMBindumathi"/>
              </a:rPr>
              <a:t>wms</a:t>
            </a:r>
            <a:r>
              <a:rPr lang="en-US" sz="2600" b="1" dirty="0" smtClean="0">
                <a:latin typeface="FMBindumathi"/>
              </a:rPr>
              <a:t> j&lt;,</a:t>
            </a:r>
            <a:r>
              <a:rPr lang="en-US" sz="2600" b="1" dirty="0" err="1" smtClean="0">
                <a:latin typeface="FMBindumathi"/>
              </a:rPr>
              <a:t>kjd</a:t>
            </a:r>
            <a:r>
              <a:rPr lang="en-US" sz="2600" b="1" dirty="0" smtClean="0">
                <a:latin typeface="FMBindumathi"/>
              </a:rPr>
              <a:t>˜</a:t>
            </a:r>
          </a:p>
          <a:p>
            <a:pPr>
              <a:buNone/>
            </a:pPr>
            <a:r>
              <a:rPr lang="en-US" sz="2600" dirty="0" smtClean="0">
                <a:latin typeface="FMBindumathi"/>
              </a:rPr>
              <a:t>	</a:t>
            </a:r>
            <a:r>
              <a:rPr lang="en-US" sz="2600" dirty="0" err="1" smtClean="0">
                <a:latin typeface="FMBindumathi" pitchFamily="2" charset="0"/>
              </a:rPr>
              <a:t>wms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fufyu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fkdlf</a:t>
            </a:r>
            <a:r>
              <a:rPr lang="en-US" sz="2600" dirty="0" smtClean="0">
                <a:latin typeface="FMBindumathi" pitchFamily="2" charset="0"/>
              </a:rPr>
              <a:t>&lt;</a:t>
            </a:r>
            <a:r>
              <a:rPr lang="en-US" sz="2600" dirty="0" err="1" smtClean="0">
                <a:latin typeface="FMBindumathi" pitchFamily="2" charset="0"/>
              </a:rPr>
              <a:t>d;a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fudkjo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fjkafka</a:t>
            </a:r>
            <a:r>
              <a:rPr lang="en-US" sz="26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2600" dirty="0" smtClean="0">
                <a:latin typeface="FMBindumathi"/>
              </a:rPr>
              <a:t>	</a:t>
            </a:r>
            <a:r>
              <a:rPr lang="en-US" sz="2600" dirty="0" err="1" smtClean="0">
                <a:latin typeface="FMBindumathi"/>
              </a:rPr>
              <a:t>wfma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ys</a:t>
            </a:r>
            <a:r>
              <a:rPr lang="en-US" sz="2600" dirty="0" smtClean="0">
                <a:latin typeface="FMBindumathi"/>
              </a:rPr>
              <a:t>; </a:t>
            </a:r>
            <a:r>
              <a:rPr lang="en-US" sz="2600" dirty="0" err="1" smtClean="0">
                <a:latin typeface="FMBindumathi"/>
              </a:rPr>
              <a:t>wms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fkd±kqj;au</a:t>
            </a:r>
            <a:r>
              <a:rPr lang="en-US" sz="2600" dirty="0" smtClean="0">
                <a:latin typeface="FMBindumathi"/>
              </a:rPr>
              <a:t> .,</a:t>
            </a:r>
            <a:r>
              <a:rPr lang="en-US" sz="2600" dirty="0" err="1" smtClean="0">
                <a:latin typeface="FMBindumathi"/>
              </a:rPr>
              <a:t>afj,d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wfma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wef.a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cjh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smtClean="0"/>
              <a:t>(Petrol) </a:t>
            </a:r>
            <a:r>
              <a:rPr lang="en-US" sz="2600" dirty="0" smtClean="0">
                <a:latin typeface="FMBindumathi" pitchFamily="2" charset="0"/>
              </a:rPr>
              <a:t>;</a:t>
            </a:r>
            <a:r>
              <a:rPr lang="en-US" sz="2600" dirty="0" err="1" smtClean="0">
                <a:latin typeface="FMBindumathi" pitchFamily="2" charset="0"/>
              </a:rPr>
              <a:t>snqkg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smtClean="0">
                <a:latin typeface="FMBindumathi"/>
              </a:rPr>
              <a:t>"</a:t>
            </a:r>
            <a:r>
              <a:rPr lang="en-US" sz="2600" dirty="0" err="1" smtClean="0">
                <a:latin typeface="FMBindumathi" pitchFamily="2" charset="0"/>
              </a:rPr>
              <a:t>tkaðu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ÿjkak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tkaðka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Ths,a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smtClean="0"/>
              <a:t>(Engine Oil) </a:t>
            </a:r>
            <a:r>
              <a:rPr lang="en-US" sz="2600" dirty="0" err="1" smtClean="0">
                <a:latin typeface="FMBindumathi" pitchFamily="2" charset="0"/>
              </a:rPr>
              <a:t>wvqfj,d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ke;akï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kE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jdykh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fmdä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ÿrla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ÿj</a:t>
            </a:r>
            <a:r>
              <a:rPr lang="en-US" sz="2600" dirty="0" smtClean="0">
                <a:latin typeface="FMBindumathi" pitchFamily="2" charset="0"/>
              </a:rPr>
              <a:t>, </a:t>
            </a:r>
            <a:r>
              <a:rPr lang="en-US" sz="2600" dirty="0" smtClean="0">
                <a:latin typeface="FMBindumathi"/>
              </a:rPr>
              <a:t>"</a:t>
            </a:r>
            <a:r>
              <a:rPr lang="en-US" sz="2600" dirty="0" err="1" smtClean="0">
                <a:latin typeface="FMBindumathi" pitchFamily="2" charset="0"/>
              </a:rPr>
              <a:t>tkaðu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r;afjk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yskao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kj;skjd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iuyr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úg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tkaðuu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kej</a:t>
            </a:r>
            <a:r>
              <a:rPr lang="en-US" sz="2600" dirty="0" smtClean="0">
                <a:latin typeface="FMBindumathi" pitchFamily="2" charset="0"/>
              </a:rPr>
              <a:t>; w¨;</a:t>
            </a:r>
            <a:r>
              <a:rPr lang="en-US" sz="2600" dirty="0" err="1" smtClean="0">
                <a:latin typeface="FMBindumathi" pitchFamily="2" charset="0"/>
              </a:rPr>
              <a:t>ajeähd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lrkak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fjkjd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 pitchFamily="2" charset="0"/>
              </a:rPr>
              <a:t>b;ska</a:t>
            </a:r>
            <a:r>
              <a:rPr lang="en-US" sz="2600" dirty="0" smtClean="0">
                <a:latin typeface="FMBindumathi" pitchFamily="2" charset="0"/>
              </a:rPr>
              <a:t> </a:t>
            </a:r>
            <a:r>
              <a:rPr lang="en-US" sz="2600" dirty="0" err="1" smtClean="0">
                <a:latin typeface="FMBindumathi"/>
              </a:rPr>
              <a:t>yDo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idlaIshg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wxYNdf.a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yefokjd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wks;a</a:t>
            </a:r>
            <a:r>
              <a:rPr lang="en-US" sz="2600" dirty="0" smtClean="0">
                <a:latin typeface="FMBindumathi"/>
              </a:rPr>
              <a:t> whf.a </a:t>
            </a:r>
            <a:r>
              <a:rPr lang="en-US" sz="2600" dirty="0" err="1" smtClean="0">
                <a:latin typeface="FMBindumathi"/>
              </a:rPr>
              <a:t>woyia</a:t>
            </a:r>
            <a:r>
              <a:rPr lang="en-US" sz="2600" dirty="0" smtClean="0">
                <a:latin typeface="FMBindumathi"/>
              </a:rPr>
              <a:t> .</a:t>
            </a:r>
            <a:r>
              <a:rPr lang="en-US" sz="2600" dirty="0" err="1" smtClean="0">
                <a:latin typeface="FMBindumathi"/>
              </a:rPr>
              <a:t>ek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Wkkaÿfjka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l,amkd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lrkafka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kE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wms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ta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f.d,a,kaj</a:t>
            </a:r>
            <a:r>
              <a:rPr lang="en-US" sz="2600" dirty="0" smtClean="0">
                <a:latin typeface="FMBindumathi"/>
              </a:rPr>
              <a:t> m%;</a:t>
            </a:r>
            <a:r>
              <a:rPr lang="en-US" sz="2600" dirty="0" err="1" smtClean="0">
                <a:latin typeface="FMBindumathi"/>
              </a:rPr>
              <a:t>slafIAm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lrkjd</a:t>
            </a:r>
            <a:endParaRPr lang="en-US" sz="2600" dirty="0" smtClean="0">
              <a:latin typeface="FMBindumathi"/>
            </a:endParaRPr>
          </a:p>
          <a:p>
            <a:pPr>
              <a:buNone/>
            </a:pPr>
            <a:r>
              <a:rPr lang="en-US" sz="2600" dirty="0" smtClean="0">
                <a:latin typeface="FMBindumathi"/>
              </a:rPr>
              <a:t>	</a:t>
            </a:r>
            <a:r>
              <a:rPr lang="en-US" sz="2600" dirty="0" err="1" smtClean="0">
                <a:latin typeface="FMBindumathi"/>
              </a:rPr>
              <a:t>ksu,af.a</a:t>
            </a:r>
            <a:r>
              <a:rPr lang="en-US" sz="2600" dirty="0" smtClean="0">
                <a:latin typeface="FMBindumathi"/>
              </a:rPr>
              <a:t> u&lt; </a:t>
            </a:r>
            <a:r>
              <a:rPr lang="en-US" sz="2600" dirty="0" err="1" smtClean="0">
                <a:latin typeface="FMBindumathi"/>
              </a:rPr>
              <a:t>f.or</a:t>
            </a:r>
            <a:r>
              <a:rPr lang="en-US" sz="2600" dirty="0" smtClean="0">
                <a:latin typeface="FMBindumathi"/>
              </a:rPr>
              <a:t> l:dj </a:t>
            </a:r>
            <a:r>
              <a:rPr lang="en-US" sz="2600" dirty="0" err="1" smtClean="0">
                <a:latin typeface="FMBindumathi"/>
              </a:rPr>
              <a:t>fooa</a:t>
            </a:r>
            <a:r>
              <a:rPr lang="en-US" sz="2600" dirty="0" smtClean="0">
                <a:latin typeface="FMBindumathi"/>
              </a:rPr>
              <a:t>§ </a:t>
            </a:r>
            <a:r>
              <a:rPr lang="en-US" sz="2600" dirty="0" err="1" smtClean="0">
                <a:latin typeface="FMBindumathi"/>
              </a:rPr>
              <a:t>lshjqkd—ksu,a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ueß,d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yq`.la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l,a</a:t>
            </a:r>
            <a:r>
              <a:rPr lang="en-US" sz="2600" dirty="0" smtClean="0">
                <a:latin typeface="FMBindumathi"/>
              </a:rPr>
              <a:t> wo </a:t>
            </a:r>
            <a:r>
              <a:rPr lang="en-US" sz="2600" dirty="0" err="1" smtClean="0">
                <a:latin typeface="FMBindumathi"/>
              </a:rPr>
              <a:t>wms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Tyqj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N+ñodk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lrkjd˜wfm;a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yDo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idlaIsh</a:t>
            </a:r>
            <a:r>
              <a:rPr lang="en-US" sz="2600" dirty="0" smtClean="0">
                <a:latin typeface="FMBindumathi"/>
              </a:rPr>
              <a:t> u&lt;</a:t>
            </a:r>
            <a:r>
              <a:rPr lang="en-US" sz="2600" dirty="0" err="1" smtClean="0">
                <a:latin typeface="FMBindumathi"/>
              </a:rPr>
              <a:t>dksl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jqfkd;a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wfma</a:t>
            </a:r>
            <a:r>
              <a:rPr lang="en-US" sz="2600" dirty="0" smtClean="0">
                <a:latin typeface="FMBindumathi"/>
              </a:rPr>
              <a:t> u&lt;</a:t>
            </a:r>
            <a:r>
              <a:rPr lang="en-US" sz="2600" dirty="0" err="1" smtClean="0">
                <a:latin typeface="FMBindumathi"/>
              </a:rPr>
              <a:t>f.or;a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ljqre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yß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tfyu</a:t>
            </a:r>
            <a:r>
              <a:rPr lang="en-US" sz="2600" dirty="0" smtClean="0">
                <a:latin typeface="FMBindumathi"/>
              </a:rPr>
              <a:t> </a:t>
            </a:r>
            <a:r>
              <a:rPr lang="en-US" sz="2600" dirty="0" err="1" smtClean="0">
                <a:latin typeface="FMBindumathi"/>
              </a:rPr>
              <a:t>lshhso</a:t>
            </a:r>
            <a:r>
              <a:rPr lang="en-US" sz="26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1600" dirty="0" smtClean="0">
                <a:latin typeface="FMBindumathi"/>
              </a:rPr>
              <a:t>     </a:t>
            </a:r>
          </a:p>
          <a:p>
            <a:endParaRPr lang="en-US" dirty="0">
              <a:latin typeface="FMBindumathi" pitchFamily="2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FMBindumathi" pitchFamily="2" charset="0"/>
              </a:rPr>
              <a:t>wms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ls%hdldrlï</a:t>
            </a:r>
            <a:r>
              <a:rPr lang="en-US" dirty="0" smtClean="0">
                <a:latin typeface="FMBindumathi" pitchFamily="2" charset="0"/>
              </a:rPr>
              <a:t> ;=,</a:t>
            </a:r>
            <a:r>
              <a:rPr lang="en-US" dirty="0" err="1" smtClean="0">
                <a:latin typeface="FMBindumathi" pitchFamily="2" charset="0"/>
              </a:rPr>
              <a:t>ska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olsk</a:t>
            </a:r>
            <a:r>
              <a:rPr lang="en-US" dirty="0" smtClean="0">
                <a:latin typeface="FMBindumathi" pitchFamily="2" charset="0"/>
              </a:rPr>
              <a:t> m%;</a:t>
            </a:r>
            <a:r>
              <a:rPr lang="en-US" dirty="0" err="1" smtClean="0">
                <a:latin typeface="FMBindumathi" pitchFamily="2" charset="0"/>
              </a:rPr>
              <a:t>sM,h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FMBindumathi" pitchFamily="2" charset="0"/>
              </a:rPr>
              <a:t>wms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wfma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m%Yak</a:t>
            </a:r>
            <a:r>
              <a:rPr lang="en-US" dirty="0" smtClean="0">
                <a:latin typeface="FMBindumathi" pitchFamily="2" charset="0"/>
              </a:rPr>
              <a:t> ´</a:t>
            </a:r>
            <a:r>
              <a:rPr lang="en-US" dirty="0" err="1" smtClean="0">
                <a:latin typeface="FMBindumathi" pitchFamily="2" charset="0"/>
              </a:rPr>
              <a:t>kEjg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jvd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ys;kafka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ke</a:t>
            </a:r>
            <a:r>
              <a:rPr lang="en-US" dirty="0" smtClean="0">
                <a:latin typeface="FMBindumathi" pitchFamily="2" charset="0"/>
              </a:rPr>
              <a:t>;=j </a:t>
            </a:r>
            <a:r>
              <a:rPr lang="en-US" dirty="0" err="1" smtClean="0">
                <a:latin typeface="FMBindumathi" pitchFamily="2" charset="0"/>
              </a:rPr>
              <a:t>foõuõg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Ndr</a:t>
            </a:r>
            <a:r>
              <a:rPr lang="en-US" dirty="0" smtClean="0">
                <a:latin typeface="FMBindumathi" pitchFamily="2" charset="0"/>
              </a:rPr>
              <a:t> lf&lt;</a:t>
            </a:r>
            <a:r>
              <a:rPr lang="en-US" dirty="0" err="1" smtClean="0">
                <a:latin typeface="FMBindumathi" pitchFamily="2" charset="0"/>
              </a:rPr>
              <a:t>d;a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wms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fudkjo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olskafka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smtClean="0">
                <a:latin typeface="FMBindumathi"/>
              </a:rPr>
              <a:t>^</a:t>
            </a:r>
            <a:r>
              <a:rPr lang="en-US" dirty="0" err="1" smtClean="0">
                <a:latin typeface="FMBindumathi"/>
              </a:rPr>
              <a:t>yenehs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wks;a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whj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rjÜgkafka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ke</a:t>
            </a:r>
            <a:r>
              <a:rPr lang="en-US" dirty="0" smtClean="0">
                <a:latin typeface="FMBindumathi"/>
              </a:rPr>
              <a:t>;=j&amp;</a:t>
            </a:r>
          </a:p>
          <a:p>
            <a:r>
              <a:rPr lang="en-US" dirty="0" err="1" smtClean="0">
                <a:latin typeface="FMBindumathi"/>
              </a:rPr>
              <a:t>wmsg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jegfykak</a:t>
            </a:r>
            <a:r>
              <a:rPr lang="en-US" dirty="0" smtClean="0">
                <a:latin typeface="FMBindumathi"/>
              </a:rPr>
              <a:t> .</a:t>
            </a:r>
            <a:r>
              <a:rPr lang="en-US" dirty="0" err="1" smtClean="0">
                <a:latin typeface="FMBindumathi"/>
              </a:rPr>
              <a:t>kakjd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fudllao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yß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fudllao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jerÈ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lsh,d</a:t>
            </a:r>
            <a:endParaRPr lang="en-US" dirty="0" smtClean="0">
              <a:latin typeface="FMBindumathi"/>
            </a:endParaRPr>
          </a:p>
          <a:p>
            <a:r>
              <a:rPr lang="en-US" dirty="0" err="1" smtClean="0">
                <a:latin typeface="FMBindumathi"/>
              </a:rPr>
              <a:t>wfma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m%Yak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bfígu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úifokjdæ</a:t>
            </a:r>
            <a:endParaRPr lang="en-US" dirty="0" smtClean="0">
              <a:latin typeface="FMBindumathi"/>
            </a:endParaRPr>
          </a:p>
          <a:p>
            <a:pPr>
              <a:buNone/>
            </a:pPr>
            <a:r>
              <a:rPr lang="en-US" dirty="0" smtClean="0">
                <a:latin typeface="FMBindumathi"/>
              </a:rPr>
              <a:t>	</a:t>
            </a:r>
            <a:r>
              <a:rPr lang="en-US" dirty="0" err="1" smtClean="0">
                <a:latin typeface="FMBindumathi"/>
              </a:rPr>
              <a:t>kuq;a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lr</a:t>
            </a:r>
            <a:r>
              <a:rPr lang="en-US" dirty="0" smtClean="0">
                <a:latin typeface="FMBindumathi"/>
              </a:rPr>
              <a:t>, </a:t>
            </a:r>
            <a:r>
              <a:rPr lang="en-US" dirty="0" err="1" smtClean="0">
                <a:latin typeface="FMBindumathi"/>
              </a:rPr>
              <a:t>n,kak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fjkafka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keoao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lsh,d</a:t>
            </a:r>
            <a:endParaRPr lang="en-US" dirty="0" smtClean="0">
              <a:latin typeface="FMBindumathi"/>
            </a:endParaRPr>
          </a:p>
          <a:p>
            <a:pPr>
              <a:buNone/>
            </a:pPr>
            <a:r>
              <a:rPr lang="en-US" dirty="0" smtClean="0">
                <a:latin typeface="FMBindumathi"/>
              </a:rPr>
              <a:t>	</a:t>
            </a:r>
            <a:r>
              <a:rPr lang="en-US" dirty="0" err="1" smtClean="0">
                <a:latin typeface="FMBindumathi"/>
              </a:rPr>
              <a:t>yenehs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udi</a:t>
            </a:r>
            <a:r>
              <a:rPr lang="en-US" dirty="0" smtClean="0">
                <a:latin typeface="FMBindumathi"/>
              </a:rPr>
              <a:t> 2l 3la </a:t>
            </a:r>
            <a:r>
              <a:rPr lang="en-US" dirty="0" err="1" smtClean="0">
                <a:latin typeface="FMBindumathi"/>
              </a:rPr>
              <a:t>tl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È.u</a:t>
            </a:r>
            <a:r>
              <a:rPr lang="en-US" dirty="0" smtClean="0">
                <a:latin typeface="FMBindumathi"/>
              </a:rPr>
              <a:t> l&lt; </a:t>
            </a:r>
            <a:r>
              <a:rPr lang="en-US" dirty="0" err="1" smtClean="0">
                <a:latin typeface="FMBindumathi"/>
              </a:rPr>
              <a:t>hq</a:t>
            </a:r>
            <a:r>
              <a:rPr lang="en-US" dirty="0" smtClean="0">
                <a:latin typeface="FMBindumathi"/>
              </a:rPr>
              <a:t>;=</a:t>
            </a:r>
            <a:r>
              <a:rPr lang="en-US" dirty="0" err="1" smtClean="0">
                <a:latin typeface="FMBindumathi"/>
              </a:rPr>
              <a:t>hs</a:t>
            </a:r>
            <a:endParaRPr lang="en-US" dirty="0" smtClean="0">
              <a:latin typeface="FMBindumathi"/>
            </a:endParaRPr>
          </a:p>
          <a:p>
            <a:pPr>
              <a:buNone/>
            </a:pPr>
            <a:r>
              <a:rPr lang="en-US" dirty="0" smtClean="0">
                <a:latin typeface="FMBindumathi"/>
              </a:rPr>
              <a:t>	</a:t>
            </a:r>
            <a:r>
              <a:rPr lang="en-US" dirty="0" err="1" smtClean="0">
                <a:latin typeface="FMBindumathi"/>
              </a:rPr>
              <a:t>fldhs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fj,dfõo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fï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ls%hdldrlu</a:t>
            </a:r>
            <a:r>
              <a:rPr lang="en-US" dirty="0" smtClean="0">
                <a:latin typeface="FMBindumathi"/>
              </a:rPr>
              <a:t> l&lt; </a:t>
            </a:r>
            <a:r>
              <a:rPr lang="en-US" dirty="0" err="1" smtClean="0">
                <a:latin typeface="FMBindumathi"/>
              </a:rPr>
              <a:t>hq;af;a</a:t>
            </a:r>
            <a:r>
              <a:rPr lang="en-US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dirty="0" smtClean="0">
                <a:latin typeface="FMBindumathi"/>
              </a:rPr>
              <a:t> </a:t>
            </a:r>
            <a:endParaRPr lang="en-US" dirty="0">
              <a:latin typeface="FMBindumathi" pitchFamily="2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FMBindumathi" pitchFamily="2" charset="0"/>
              </a:rPr>
              <a:t>ls%hdldrlï</a:t>
            </a:r>
            <a:r>
              <a:rPr lang="en-US" dirty="0" smtClean="0">
                <a:latin typeface="FMBindumathi" pitchFamily="2" charset="0"/>
              </a:rPr>
              <a:t> l&lt; </a:t>
            </a:r>
            <a:r>
              <a:rPr lang="en-US" dirty="0" err="1" smtClean="0">
                <a:latin typeface="FMBindumathi" pitchFamily="2" charset="0"/>
              </a:rPr>
              <a:t>hq</a:t>
            </a:r>
            <a:r>
              <a:rPr lang="en-US" dirty="0" smtClean="0">
                <a:latin typeface="FMBindumathi" pitchFamily="2" charset="0"/>
              </a:rPr>
              <a:t>;= </a:t>
            </a:r>
            <a:r>
              <a:rPr lang="en-US" dirty="0" err="1" smtClean="0">
                <a:latin typeface="FMBindumathi" pitchFamily="2" charset="0"/>
              </a:rPr>
              <a:t>fj,dj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</a:p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  <a:r>
              <a:rPr lang="en-US" dirty="0" err="1" smtClean="0">
                <a:latin typeface="FMBindumathi" pitchFamily="2" charset="0"/>
              </a:rPr>
              <a:t>yeuodu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Wfoa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mdkaor</a:t>
            </a:r>
            <a:r>
              <a:rPr lang="en-US" dirty="0" smtClean="0"/>
              <a:t>/</a:t>
            </a:r>
            <a:r>
              <a:rPr lang="en-US" dirty="0" err="1" smtClean="0">
                <a:latin typeface="FMBindumathi" pitchFamily="2" charset="0"/>
              </a:rPr>
              <a:t>kskafoka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msìÿk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ú.i</a:t>
            </a:r>
            <a:r>
              <a:rPr lang="en-US" dirty="0" smtClean="0"/>
              <a:t>/</a:t>
            </a:r>
            <a:r>
              <a:rPr lang="en-US" dirty="0" err="1" smtClean="0">
                <a:latin typeface="FMBindumathi" pitchFamily="2" charset="0"/>
              </a:rPr>
              <a:t>mq¨jkakï</a:t>
            </a:r>
            <a:r>
              <a:rPr lang="en-US" dirty="0" smtClean="0">
                <a:latin typeface="FMBindumathi" pitchFamily="2" charset="0"/>
              </a:rPr>
              <a:t> j;=r </a:t>
            </a:r>
            <a:r>
              <a:rPr lang="en-US" dirty="0" err="1" smtClean="0">
                <a:latin typeface="FMBindumathi" pitchFamily="2" charset="0"/>
              </a:rPr>
              <a:t>ìî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smtClean="0">
                <a:latin typeface="FMBindumathi"/>
              </a:rPr>
              <a:t>^</a:t>
            </a:r>
            <a:r>
              <a:rPr lang="en-US" dirty="0" err="1" smtClean="0">
                <a:latin typeface="FMBindumathi"/>
              </a:rPr>
              <a:t>f;a</a:t>
            </a:r>
            <a:r>
              <a:rPr lang="en-US" dirty="0" smtClean="0"/>
              <a:t>/</a:t>
            </a:r>
            <a:r>
              <a:rPr lang="en-US" dirty="0" err="1" smtClean="0">
                <a:latin typeface="FMBindumathi" pitchFamily="2" charset="0"/>
              </a:rPr>
              <a:t>fldams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fkdfõ</a:t>
            </a:r>
            <a:r>
              <a:rPr lang="en-US" dirty="0" smtClean="0">
                <a:latin typeface="FMBindumathi"/>
              </a:rPr>
              <a:t>&amp;</a:t>
            </a:r>
            <a:r>
              <a:rPr lang="en-US" dirty="0" smtClean="0"/>
              <a:t>/</a:t>
            </a:r>
            <a:r>
              <a:rPr lang="en-US" dirty="0" err="1" smtClean="0"/>
              <a:t>TV,Radio,</a:t>
            </a:r>
            <a:r>
              <a:rPr lang="en-US" dirty="0" err="1" smtClean="0">
                <a:latin typeface="FMBindumathi" pitchFamily="2" charset="0"/>
              </a:rPr>
              <a:t>m;a;r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hkdÈh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n,kak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biafi,a</a:t>
            </a:r>
            <a:r>
              <a:rPr lang="en-US" dirty="0" smtClean="0">
                <a:latin typeface="FMBindumathi" pitchFamily="2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  <a:r>
              <a:rPr lang="en-US" dirty="0" err="1" smtClean="0">
                <a:latin typeface="FMBindumathi" pitchFamily="2" charset="0"/>
              </a:rPr>
              <a:t>fudlo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Wfokau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lrkafka</a:t>
            </a:r>
            <a:endParaRPr lang="en-US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  <a:r>
              <a:rPr lang="en-US" dirty="0" err="1" smtClean="0">
                <a:latin typeface="FMBindumathi" pitchFamily="2" charset="0"/>
              </a:rPr>
              <a:t>Wfokau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uki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ksoyia</a:t>
            </a:r>
            <a:r>
              <a:rPr lang="en-US" dirty="0" err="1" smtClean="0">
                <a:latin typeface="FMBindumathi"/>
              </a:rPr>
              <a:t>"</a:t>
            </a:r>
            <a:r>
              <a:rPr lang="en-US" dirty="0" err="1" smtClean="0">
                <a:latin typeface="FMBindumathi" pitchFamily="2" charset="0"/>
              </a:rPr>
              <a:t>wks;a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úia;r</a:t>
            </a:r>
            <a:r>
              <a:rPr lang="en-US" dirty="0" smtClean="0">
                <a:latin typeface="FMBindumathi" pitchFamily="2" charset="0"/>
              </a:rPr>
              <a:t> .</a:t>
            </a:r>
            <a:r>
              <a:rPr lang="en-US" dirty="0" err="1" smtClean="0">
                <a:latin typeface="FMBindumathi" pitchFamily="2" charset="0"/>
              </a:rPr>
              <a:t>kakg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fmr</a:t>
            </a:r>
            <a:endParaRPr lang="en-US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  <a:r>
              <a:rPr lang="en-US" dirty="0" err="1" smtClean="0">
                <a:latin typeface="FMBindumathi" pitchFamily="2" charset="0"/>
              </a:rPr>
              <a:t>yßhg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iuk</a:t>
            </a:r>
            <a:r>
              <a:rPr lang="en-US" dirty="0" smtClean="0">
                <a:latin typeface="FMBindumathi" pitchFamily="2" charset="0"/>
              </a:rPr>
              <a:t>&lt;</a:t>
            </a:r>
            <a:r>
              <a:rPr lang="en-US" dirty="0" err="1" smtClean="0">
                <a:latin typeface="FMBindumathi" pitchFamily="2" charset="0"/>
              </a:rPr>
              <a:t>hska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b.sf,kak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fmr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ysret</a:t>
            </a:r>
            <a:r>
              <a:rPr lang="en-US" dirty="0" smtClean="0">
                <a:latin typeface="FMBindumathi" pitchFamily="2" charset="0"/>
              </a:rPr>
              <a:t>&lt;</a:t>
            </a:r>
            <a:r>
              <a:rPr lang="en-US" dirty="0" err="1" smtClean="0">
                <a:latin typeface="FMBindumathi" pitchFamily="2" charset="0"/>
              </a:rPr>
              <a:t>sh</a:t>
            </a:r>
            <a:r>
              <a:rPr lang="en-US" dirty="0" smtClean="0">
                <a:latin typeface="FMBindumathi" pitchFamily="2" charset="0"/>
              </a:rPr>
              <a:t> .</a:t>
            </a:r>
            <a:r>
              <a:rPr lang="en-US" dirty="0" err="1" smtClean="0">
                <a:latin typeface="FMBindumathi" pitchFamily="2" charset="0"/>
              </a:rPr>
              <a:t>kakjd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jf.a</a:t>
            </a:r>
            <a:endParaRPr lang="en-US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  <a:r>
              <a:rPr lang="en-US" dirty="0" err="1" smtClean="0">
                <a:latin typeface="FMBindumathi" pitchFamily="2" charset="0"/>
              </a:rPr>
              <a:t>cmud,fha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kfuda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ußh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lsh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lshd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smtClean="0">
                <a:latin typeface="FMBindumathi"/>
              </a:rPr>
              <a:t>^m&lt;</a:t>
            </a:r>
            <a:r>
              <a:rPr lang="en-US" dirty="0" err="1" smtClean="0">
                <a:latin typeface="FMBindumathi"/>
              </a:rPr>
              <a:t>uq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mka;s</a:t>
            </a:r>
            <a:r>
              <a:rPr lang="en-US" dirty="0" smtClean="0">
                <a:latin typeface="FMBindumathi"/>
              </a:rPr>
              <a:t> 2&amp; </a:t>
            </a:r>
            <a:r>
              <a:rPr lang="en-US" dirty="0" err="1" smtClean="0">
                <a:latin typeface="FMBindumathi"/>
              </a:rPr>
              <a:t>fï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ls%hdldrlu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lrkj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kï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wfma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yDo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idlaIsh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ÈhqKq</a:t>
            </a:r>
            <a:r>
              <a:rPr lang="en-US" dirty="0" smtClean="0">
                <a:latin typeface="FMBindumathi"/>
              </a:rPr>
              <a:t> l&lt; </a:t>
            </a:r>
            <a:r>
              <a:rPr lang="en-US" dirty="0" err="1" smtClean="0">
                <a:latin typeface="FMBindumathi"/>
              </a:rPr>
              <a:t>yelshs</a:t>
            </a:r>
            <a:endParaRPr lang="en-US" dirty="0" smtClean="0"/>
          </a:p>
          <a:p>
            <a:pPr>
              <a:buNone/>
            </a:pPr>
            <a:endParaRPr lang="en-US" dirty="0">
              <a:latin typeface="FMBindumathi" pitchFamily="2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FMBindumathi" pitchFamily="2" charset="0"/>
              </a:rPr>
              <a:t>lïue,s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wh</a:t>
            </a:r>
            <a:r>
              <a:rPr lang="en-US" sz="3200" dirty="0" smtClean="0">
                <a:latin typeface="FMBindumathi" pitchFamily="2" charset="0"/>
              </a:rPr>
              <a:t/>
            </a:r>
            <a:br>
              <a:rPr lang="en-US" sz="3200" dirty="0" smtClean="0">
                <a:latin typeface="FMBindumathi" pitchFamily="2" charset="0"/>
              </a:rPr>
            </a:br>
            <a:r>
              <a:rPr lang="en-US" sz="3200" dirty="0" smtClean="0">
                <a:latin typeface="FMBindumathi" pitchFamily="2" charset="0"/>
              </a:rPr>
              <a:t>^</a:t>
            </a:r>
            <a:r>
              <a:rPr lang="en-US" sz="3200" dirty="0" err="1" smtClean="0">
                <a:latin typeface="FMBindumathi" pitchFamily="2" charset="0"/>
              </a:rPr>
              <a:t>wks;a</a:t>
            </a:r>
            <a:r>
              <a:rPr lang="en-US" sz="3200" dirty="0" smtClean="0">
                <a:latin typeface="FMBindumathi" pitchFamily="2" charset="0"/>
              </a:rPr>
              <a:t> </a:t>
            </a:r>
            <a:r>
              <a:rPr lang="en-US" sz="3200" dirty="0" err="1" smtClean="0">
                <a:latin typeface="FMBindumathi" pitchFamily="2" charset="0"/>
              </a:rPr>
              <a:t>wh</a:t>
            </a:r>
            <a:r>
              <a:rPr lang="en-US" sz="3200" dirty="0" smtClean="0">
                <a:latin typeface="FMBindumathi" pitchFamily="2" charset="0"/>
              </a:rPr>
              <a:t> .</a:t>
            </a:r>
            <a:r>
              <a:rPr lang="en-US" sz="3200" dirty="0" err="1" smtClean="0">
                <a:latin typeface="FMBindumathi" pitchFamily="2" charset="0"/>
              </a:rPr>
              <a:t>ek</a:t>
            </a:r>
            <a:r>
              <a:rPr lang="en-US" sz="3200" dirty="0" smtClean="0">
                <a:latin typeface="FMBindumathi" pitchFamily="2" charset="0"/>
              </a:rPr>
              <a:t> </a:t>
            </a:r>
            <a:r>
              <a:rPr lang="en-US" sz="3200" dirty="0" err="1" smtClean="0">
                <a:latin typeface="FMBindumathi" pitchFamily="2" charset="0"/>
              </a:rPr>
              <a:t>kslrefka</a:t>
            </a:r>
            <a:r>
              <a:rPr lang="en-US" sz="3200" dirty="0" smtClean="0">
                <a:latin typeface="FMBindumathi" pitchFamily="2" charset="0"/>
              </a:rPr>
              <a:t> </a:t>
            </a:r>
            <a:r>
              <a:rPr lang="en-US" sz="3200" dirty="0" err="1" smtClean="0">
                <a:latin typeface="FMBindumathi" pitchFamily="2" charset="0"/>
              </a:rPr>
              <a:t>úfõpkh</a:t>
            </a:r>
            <a:r>
              <a:rPr lang="en-US" sz="3200" dirty="0" smtClean="0">
                <a:latin typeface="FMBindumathi" pitchFamily="2" charset="0"/>
              </a:rPr>
              <a:t> lrk </a:t>
            </a:r>
            <a:r>
              <a:rPr lang="en-US" sz="3200" dirty="0" err="1" smtClean="0">
                <a:latin typeface="FMBindumathi" pitchFamily="2" charset="0"/>
              </a:rPr>
              <a:t>whg</a:t>
            </a:r>
            <a:r>
              <a:rPr lang="en-US" sz="3200" dirty="0" smtClean="0">
                <a:latin typeface="FMBindumathi"/>
              </a:rPr>
              <a:t>&amp;</a:t>
            </a:r>
            <a:br>
              <a:rPr lang="en-US" sz="3200" dirty="0" smtClean="0">
                <a:latin typeface="FMBindumathi"/>
              </a:rPr>
            </a:br>
            <a:r>
              <a:rPr lang="en-US" sz="3200" b="1" dirty="0" err="1" smtClean="0">
                <a:latin typeface="FMBindumathi"/>
              </a:rPr>
              <a:t>Tfí</a:t>
            </a:r>
            <a:r>
              <a:rPr lang="en-US" sz="3200" b="1" dirty="0" smtClean="0">
                <a:latin typeface="FMBindumathi"/>
              </a:rPr>
              <a:t> </a:t>
            </a:r>
            <a:r>
              <a:rPr lang="en-US" sz="3200" b="1" dirty="0" err="1" smtClean="0">
                <a:latin typeface="FMBindumathi"/>
              </a:rPr>
              <a:t>wd.fï</a:t>
            </a:r>
            <a:r>
              <a:rPr lang="en-US" sz="3200" b="1" dirty="0" smtClean="0">
                <a:latin typeface="FMBindumathi"/>
              </a:rPr>
              <a:t> </a:t>
            </a:r>
            <a:r>
              <a:rPr lang="en-US" sz="3200" b="1" dirty="0" err="1" smtClean="0">
                <a:latin typeface="FMBindumathi"/>
              </a:rPr>
              <a:t>lïue,shkag</a:t>
            </a:r>
            <a:r>
              <a:rPr lang="en-US" sz="3200" b="1" dirty="0" smtClean="0">
                <a:latin typeface="FMBindumathi"/>
              </a:rPr>
              <a:t> ;</a:t>
            </a:r>
            <a:r>
              <a:rPr lang="en-US" sz="3200" b="1" dirty="0" err="1" smtClean="0">
                <a:latin typeface="FMBindumathi"/>
              </a:rPr>
              <a:t>ekla</a:t>
            </a:r>
            <a:r>
              <a:rPr lang="en-US" sz="3200" b="1" dirty="0" smtClean="0">
                <a:latin typeface="FMBindumathi"/>
              </a:rPr>
              <a:t> ;</a:t>
            </a:r>
            <a:r>
              <a:rPr lang="en-US" sz="3200" b="1" dirty="0" err="1" smtClean="0">
                <a:latin typeface="FMBindumathi"/>
              </a:rPr>
              <a:t>sfío</a:t>
            </a:r>
            <a:r>
              <a:rPr lang="en-US" sz="3200" b="1" dirty="0" smtClean="0">
                <a:latin typeface="FMBindumathi"/>
              </a:rPr>
              <a:t>@</a:t>
            </a:r>
            <a:endParaRPr lang="en-US" sz="3200" b="1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  <a:r>
              <a:rPr lang="en-US" sz="2400" dirty="0" err="1" smtClean="0">
                <a:latin typeface="FMBindumathi" pitchFamily="2" charset="0"/>
              </a:rPr>
              <a:t>wms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wehs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fï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úêhg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uykais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úh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hq;af;a</a:t>
            </a:r>
            <a:endParaRPr lang="en-US" sz="24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400" dirty="0" smtClean="0">
                <a:latin typeface="FMBindumathi" pitchFamily="2" charset="0"/>
              </a:rPr>
              <a:t>	</a:t>
            </a:r>
            <a:r>
              <a:rPr lang="en-US" sz="2400" dirty="0" err="1" smtClean="0">
                <a:latin typeface="FMBindumathi" pitchFamily="2" charset="0"/>
              </a:rPr>
              <a:t>úuiqu</a:t>
            </a:r>
            <a:endParaRPr lang="en-US" sz="2400" dirty="0" smtClean="0">
              <a:latin typeface="FMBindumathi" pitchFamily="2" charset="0"/>
            </a:endParaRPr>
          </a:p>
          <a:p>
            <a:r>
              <a:rPr lang="en-US" sz="2400" dirty="0" smtClean="0">
                <a:latin typeface="FMBindumathi" pitchFamily="2" charset="0"/>
              </a:rPr>
              <a:t>j;=r </a:t>
            </a:r>
            <a:r>
              <a:rPr lang="en-US" sz="2400" dirty="0" err="1" smtClean="0">
                <a:latin typeface="FMBindumathi" pitchFamily="2" charset="0"/>
              </a:rPr>
              <a:t>jhska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lsÍfï</a:t>
            </a:r>
            <a:r>
              <a:rPr lang="en-US" sz="2400" dirty="0" smtClean="0">
                <a:latin typeface="FMBindumathi" pitchFamily="2" charset="0"/>
              </a:rPr>
              <a:t> m%d;syd¾fha </a:t>
            </a:r>
          </a:p>
          <a:p>
            <a:pPr>
              <a:buNone/>
            </a:pPr>
            <a:r>
              <a:rPr lang="en-US" sz="2400" dirty="0" smtClean="0">
                <a:latin typeface="FMBindumathi" pitchFamily="2" charset="0"/>
              </a:rPr>
              <a:t>	</a:t>
            </a:r>
            <a:r>
              <a:rPr lang="en-US" sz="2400" dirty="0" err="1" smtClean="0">
                <a:latin typeface="FMBindumathi" pitchFamily="2" charset="0"/>
              </a:rPr>
              <a:t>fÊiq</a:t>
            </a:r>
            <a:r>
              <a:rPr lang="en-US" sz="2400" dirty="0" smtClean="0">
                <a:latin typeface="FMBindumathi" pitchFamily="2" charset="0"/>
              </a:rPr>
              <a:t>;=</a:t>
            </a:r>
            <a:r>
              <a:rPr lang="en-US" sz="2400" dirty="0" err="1" smtClean="0">
                <a:latin typeface="FMBindumathi" pitchFamily="2" charset="0"/>
              </a:rPr>
              <a:t>ud</a:t>
            </a:r>
            <a:r>
              <a:rPr lang="en-US" sz="2400" dirty="0" smtClean="0">
                <a:latin typeface="FMBindumathi" pitchFamily="2" charset="0"/>
              </a:rPr>
              <a:t> j;=r </a:t>
            </a:r>
            <a:r>
              <a:rPr lang="en-US" sz="2400" dirty="0" err="1" smtClean="0">
                <a:latin typeface="FMBindumathi" pitchFamily="2" charset="0"/>
              </a:rPr>
              <a:t>mqrjkak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lsõjd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kslïu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jhska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iEÿfõ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kE</a:t>
            </a:r>
            <a:endParaRPr lang="en-US" sz="2400" dirty="0" smtClean="0">
              <a:latin typeface="FMBindumathi" pitchFamily="2" charset="0"/>
            </a:endParaRPr>
          </a:p>
          <a:p>
            <a:r>
              <a:rPr lang="en-US" sz="2400" dirty="0" err="1" smtClean="0">
                <a:latin typeface="FMBindumathi" pitchFamily="2" charset="0"/>
              </a:rPr>
              <a:t>fÊiq</a:t>
            </a:r>
            <a:r>
              <a:rPr lang="en-US" sz="2400" dirty="0" smtClean="0">
                <a:latin typeface="FMBindumathi" pitchFamily="2" charset="0"/>
              </a:rPr>
              <a:t>;=</a:t>
            </a:r>
            <a:r>
              <a:rPr lang="en-US" sz="2400" dirty="0" err="1" smtClean="0">
                <a:latin typeface="FMBindumathi" pitchFamily="2" charset="0"/>
              </a:rPr>
              <a:t>ud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foaj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ud</a:t>
            </a:r>
            <a:r>
              <a:rPr lang="en-US" sz="2400" dirty="0" smtClean="0">
                <a:latin typeface="FMBindumathi" pitchFamily="2" charset="0"/>
              </a:rPr>
              <a:t>&lt;</a:t>
            </a:r>
            <a:r>
              <a:rPr lang="en-US" sz="2400" dirty="0" err="1" smtClean="0">
                <a:latin typeface="FMBindumathi" pitchFamily="2" charset="0"/>
              </a:rPr>
              <a:t>s.d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noao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f.õjd</a:t>
            </a:r>
            <a:r>
              <a:rPr lang="en-US" sz="2400" dirty="0" err="1" smtClean="0">
                <a:latin typeface="FMBindumathi"/>
              </a:rPr>
              <a:t>"</a:t>
            </a:r>
            <a:r>
              <a:rPr lang="en-US" sz="2400" dirty="0" err="1" smtClean="0">
                <a:latin typeface="FMBindumathi" pitchFamily="2" charset="0"/>
              </a:rPr>
              <a:t>fmaÿre</a:t>
            </a:r>
            <a:r>
              <a:rPr lang="en-US" sz="2400" dirty="0" smtClean="0">
                <a:latin typeface="FMBindumathi" pitchFamily="2" charset="0"/>
              </a:rPr>
              <a:t>;=</a:t>
            </a:r>
            <a:r>
              <a:rPr lang="en-US" sz="2400" dirty="0" err="1" smtClean="0">
                <a:latin typeface="FMBindumathi" pitchFamily="2" charset="0"/>
              </a:rPr>
              <a:t>ud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w,a,mq</a:t>
            </a:r>
            <a:r>
              <a:rPr lang="en-US" sz="2400" dirty="0" smtClean="0">
                <a:latin typeface="FMBindumathi" pitchFamily="2" charset="0"/>
              </a:rPr>
              <a:t> m&lt;</a:t>
            </a:r>
            <a:r>
              <a:rPr lang="en-US" sz="2400" dirty="0" err="1" smtClean="0">
                <a:latin typeface="FMBindumathi" pitchFamily="2" charset="0"/>
              </a:rPr>
              <a:t>uq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ud¨jdf.a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lfÜ</a:t>
            </a:r>
            <a:r>
              <a:rPr lang="en-US" sz="2400" dirty="0" smtClean="0">
                <a:latin typeface="FMBindumathi" pitchFamily="2" charset="0"/>
              </a:rPr>
              <a:t> ;</a:t>
            </a:r>
            <a:r>
              <a:rPr lang="en-US" sz="2400" dirty="0" err="1" smtClean="0">
                <a:latin typeface="FMBindumathi" pitchFamily="2" charset="0"/>
              </a:rPr>
              <a:t>snqk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ldisfhka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smtClean="0">
                <a:latin typeface="FMBindumathi"/>
              </a:rPr>
              <a:t>^</a:t>
            </a:r>
            <a:r>
              <a:rPr lang="en-US" sz="2400" dirty="0" err="1" smtClean="0">
                <a:latin typeface="FMBindumathi"/>
              </a:rPr>
              <a:t>uf;õ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smtClean="0"/>
              <a:t>17/24</a:t>
            </a:r>
            <a:r>
              <a:rPr lang="en-US" sz="2400" dirty="0" smtClean="0">
                <a:latin typeface="FMBindumathi"/>
              </a:rPr>
              <a:t>&amp;</a:t>
            </a:r>
          </a:p>
          <a:p>
            <a:pPr>
              <a:buNone/>
            </a:pPr>
            <a:r>
              <a:rPr lang="en-US" sz="2400" dirty="0" smtClean="0">
                <a:latin typeface="FMBindumathi"/>
              </a:rPr>
              <a:t>	</a:t>
            </a:r>
            <a:r>
              <a:rPr lang="en-US" sz="2400" dirty="0" err="1" smtClean="0">
                <a:latin typeface="FMBindumathi"/>
              </a:rPr>
              <a:t>kslïu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ldis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ueõfõ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kE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nÿf.jkak</a:t>
            </a:r>
            <a:endParaRPr lang="en-US" sz="2400" dirty="0" smtClean="0">
              <a:latin typeface="FMBindumathi"/>
            </a:endParaRPr>
          </a:p>
          <a:p>
            <a:pPr>
              <a:buNone/>
            </a:pPr>
            <a:r>
              <a:rPr lang="en-US" sz="2400" dirty="0" smtClean="0">
                <a:latin typeface="FMBindumathi"/>
              </a:rPr>
              <a:t>	</a:t>
            </a:r>
            <a:r>
              <a:rPr lang="en-US" sz="2400" dirty="0" err="1" smtClean="0">
                <a:latin typeface="FMBindumathi"/>
              </a:rPr>
              <a:t>wms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uykais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fkdjqfyd;a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wmsg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ikaf;daIh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tkafka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kE</a:t>
            </a:r>
            <a:endParaRPr lang="en-US" sz="2400" dirty="0" smtClean="0">
              <a:latin typeface="FMBindumathi"/>
            </a:endParaRPr>
          </a:p>
          <a:p>
            <a:pPr>
              <a:buNone/>
            </a:pPr>
            <a:r>
              <a:rPr lang="en-US" sz="2400" dirty="0" smtClean="0">
                <a:latin typeface="FMBindumathi"/>
              </a:rPr>
              <a:t>     </a:t>
            </a:r>
            <a:r>
              <a:rPr lang="en-US" sz="2400" dirty="0" err="1" smtClean="0">
                <a:latin typeface="FMBindumathi"/>
              </a:rPr>
              <a:t>uykaisfjkjd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lshkafka</a:t>
            </a:r>
            <a:r>
              <a:rPr lang="en-US" sz="2400" dirty="0" smtClean="0">
                <a:latin typeface="FMBindumathi"/>
              </a:rPr>
              <a:t> "</a:t>
            </a:r>
            <a:r>
              <a:rPr lang="en-US" sz="2400" dirty="0" err="1" smtClean="0">
                <a:latin typeface="FMBindumathi"/>
              </a:rPr>
              <a:t>ld,h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fhojk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tl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kslrefka</a:t>
            </a:r>
            <a:r>
              <a:rPr lang="en-US" sz="2400" dirty="0" smtClean="0">
                <a:latin typeface="FMBindumathi"/>
              </a:rPr>
              <a:t> jev </a:t>
            </a:r>
            <a:r>
              <a:rPr lang="en-US" sz="2400" dirty="0" err="1" smtClean="0">
                <a:latin typeface="FMBindumathi"/>
              </a:rPr>
              <a:t>lrkjd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ú;rlau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fkfï</a:t>
            </a:r>
            <a:r>
              <a:rPr lang="en-US" sz="2400" dirty="0" smtClean="0">
                <a:latin typeface="FMBindumathi"/>
              </a:rPr>
              <a:t> "</a:t>
            </a:r>
            <a:r>
              <a:rPr lang="en-US" sz="2400" dirty="0" err="1" smtClean="0">
                <a:latin typeface="FMBindumathi"/>
              </a:rPr>
              <a:t>tkaðka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Ths,a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wfma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wef`.a</a:t>
            </a:r>
            <a:r>
              <a:rPr lang="en-US" sz="2400" dirty="0" smtClean="0">
                <a:latin typeface="FMBindumathi"/>
              </a:rPr>
              <a:t> ;</a:t>
            </a:r>
            <a:r>
              <a:rPr lang="en-US" sz="2400" dirty="0" err="1" smtClean="0">
                <a:latin typeface="FMBindumathi"/>
              </a:rPr>
              <a:t>sfhkjo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lsh</a:t>
            </a:r>
            <a:r>
              <a:rPr lang="en-US" sz="2400" dirty="0" smtClean="0">
                <a:latin typeface="FMBindumathi"/>
              </a:rPr>
              <a:t>, "</a:t>
            </a:r>
            <a:r>
              <a:rPr lang="en-US" sz="2400" dirty="0" err="1" smtClean="0">
                <a:latin typeface="FMBindumathi"/>
              </a:rPr>
              <a:t>Bg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miafia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ÿjk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tlhs</a:t>
            </a:r>
            <a:endParaRPr lang="en-US" sz="2400" dirty="0" smtClean="0">
              <a:latin typeface="FMBindumathi"/>
            </a:endParaRPr>
          </a:p>
          <a:p>
            <a:pPr>
              <a:buNone/>
            </a:pPr>
            <a:r>
              <a:rPr lang="en-US" sz="2400" dirty="0" smtClean="0">
                <a:latin typeface="FMBindumathi"/>
              </a:rPr>
              <a:t>	</a:t>
            </a:r>
            <a:r>
              <a:rPr lang="en-US" sz="2400" dirty="0" err="1" smtClean="0">
                <a:latin typeface="FMBindumathi"/>
              </a:rPr>
              <a:t>iuk</a:t>
            </a:r>
            <a:r>
              <a:rPr lang="en-US" sz="2400" dirty="0" smtClean="0">
                <a:latin typeface="FMBindumathi"/>
              </a:rPr>
              <a:t>&lt;</a:t>
            </a:r>
            <a:r>
              <a:rPr lang="en-US" sz="2400" dirty="0" err="1" smtClean="0">
                <a:latin typeface="FMBindumathi"/>
              </a:rPr>
              <a:t>fhla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jf.a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mshdir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lrkak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nE</a:t>
            </a:r>
            <a:endParaRPr lang="en-US" sz="2400" dirty="0" smtClean="0">
              <a:latin typeface="FMBindumathi" pitchFamily="2" charset="0"/>
            </a:endParaRPr>
          </a:p>
          <a:p>
            <a:pPr>
              <a:buNone/>
            </a:pPr>
            <a:endParaRPr lang="en-US" dirty="0">
              <a:latin typeface="FMBindumathi" pitchFamily="2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		</a:t>
            </a:r>
            <a:r>
              <a:rPr lang="en-US" sz="4000" dirty="0" err="1" smtClean="0">
                <a:latin typeface="FMBindumathi" pitchFamily="2" charset="0"/>
              </a:rPr>
              <a:t>Tfí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wd.fuka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ikaf;daIh</a:t>
            </a:r>
            <a:endParaRPr lang="en-US" sz="40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000" dirty="0" smtClean="0">
                <a:latin typeface="FMBindumathi" pitchFamily="2" charset="0"/>
              </a:rPr>
              <a:t>	</a:t>
            </a:r>
            <a:r>
              <a:rPr lang="en-US" sz="2000" dirty="0" err="1" smtClean="0">
                <a:latin typeface="FMBindumathi" pitchFamily="2" charset="0"/>
              </a:rPr>
              <a:t>wms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fldfyduo</a:t>
            </a:r>
            <a:r>
              <a:rPr lang="en-US" sz="2000" dirty="0" smtClean="0">
                <a:latin typeface="FMBindumathi" pitchFamily="2" charset="0"/>
              </a:rPr>
              <a:t> iïmQ¾K </a:t>
            </a:r>
            <a:r>
              <a:rPr lang="en-US" sz="2000" dirty="0" err="1" smtClean="0">
                <a:latin typeface="FMBindumathi" pitchFamily="2" charset="0"/>
              </a:rPr>
              <a:t>ikaf;daIh</a:t>
            </a:r>
            <a:r>
              <a:rPr lang="en-US" sz="2000" dirty="0" smtClean="0">
                <a:latin typeface="FMBindumathi" pitchFamily="2" charset="0"/>
              </a:rPr>
              <a:t> ,</a:t>
            </a:r>
            <a:r>
              <a:rPr lang="en-US" sz="2000" dirty="0" err="1" smtClean="0">
                <a:latin typeface="FMBindumathi" pitchFamily="2" charset="0"/>
              </a:rPr>
              <a:t>nkafka</a:t>
            </a:r>
            <a:r>
              <a:rPr lang="en-US" sz="20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	</a:t>
            </a:r>
            <a:r>
              <a:rPr lang="en-US" sz="2000" dirty="0" err="1" smtClean="0">
                <a:latin typeface="FMBindumathi"/>
              </a:rPr>
              <a:t>wfma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yelshdjka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ÈhqKq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lsÍfuka</a:t>
            </a:r>
            <a:endParaRPr lang="en-US" sz="2000" dirty="0" smtClean="0">
              <a:latin typeface="FMBindumathi"/>
            </a:endParaRP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	</a:t>
            </a:r>
            <a:r>
              <a:rPr lang="en-US" sz="2000" dirty="0" err="1" smtClean="0">
                <a:latin typeface="FMBindumathi"/>
              </a:rPr>
              <a:t>wfma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yelshdjka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ÈhqKq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lsÍug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wfma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yDo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idlaIsh</a:t>
            </a:r>
            <a:r>
              <a:rPr lang="en-US" sz="2000" dirty="0" smtClean="0"/>
              <a:t>/</a:t>
            </a:r>
            <a:r>
              <a:rPr lang="en-US" sz="2000" dirty="0" err="1" smtClean="0">
                <a:latin typeface="FMBindumathi" pitchFamily="2" charset="0"/>
              </a:rPr>
              <a:t>uki</a:t>
            </a:r>
            <a:r>
              <a:rPr lang="en-US" sz="2000" dirty="0" smtClean="0">
                <a:latin typeface="FMBindumathi" pitchFamily="2" charset="0"/>
              </a:rPr>
              <a:t> bv ;</a:t>
            </a:r>
            <a:r>
              <a:rPr lang="en-US" sz="2000" dirty="0" err="1" smtClean="0">
                <a:latin typeface="FMBindumathi" pitchFamily="2" charset="0"/>
              </a:rPr>
              <a:t>sfhkjo</a:t>
            </a:r>
            <a:r>
              <a:rPr lang="en-US" sz="20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	</a:t>
            </a:r>
            <a:r>
              <a:rPr lang="en-US" sz="2000" dirty="0" err="1" smtClean="0">
                <a:latin typeface="FMBindumathi"/>
              </a:rPr>
              <a:t>wms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wr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ls%hdldrlï</a:t>
            </a:r>
            <a:r>
              <a:rPr lang="en-US" sz="2000" dirty="0" smtClean="0">
                <a:latin typeface="FMBindumathi"/>
              </a:rPr>
              <a:t> 1 </a:t>
            </a:r>
            <a:r>
              <a:rPr lang="en-US" sz="2000" dirty="0" err="1" smtClean="0">
                <a:latin typeface="FMBindumathi"/>
              </a:rPr>
              <a:t>lrkafka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ke;akï</a:t>
            </a:r>
            <a:endParaRPr lang="en-US" sz="2000" dirty="0" smtClean="0">
              <a:latin typeface="FMBindumathi"/>
            </a:endParaRP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				</a:t>
            </a:r>
            <a:r>
              <a:rPr lang="en-US" sz="2000" dirty="0" err="1" smtClean="0">
                <a:latin typeface="FMBindumathi"/>
              </a:rPr>
              <a:t>kE</a:t>
            </a:r>
            <a:endParaRPr lang="en-US" sz="2000" dirty="0" smtClean="0">
              <a:latin typeface="FMBindumathi"/>
            </a:endParaRP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	</a:t>
            </a:r>
            <a:r>
              <a:rPr lang="en-US" sz="2400" dirty="0" err="1" smtClean="0">
                <a:latin typeface="FMBindumathi"/>
              </a:rPr>
              <a:t>wfma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yelshdjka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ÈhqKq</a:t>
            </a:r>
            <a:r>
              <a:rPr lang="en-US" sz="2400" dirty="0" smtClean="0">
                <a:latin typeface="FMBindumathi"/>
              </a:rPr>
              <a:t> lf&lt;</a:t>
            </a:r>
            <a:r>
              <a:rPr lang="en-US" sz="2400" dirty="0" err="1" smtClean="0">
                <a:latin typeface="FMBindumathi"/>
              </a:rPr>
              <a:t>d;a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wms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fudkjo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olskafka</a:t>
            </a:r>
            <a:r>
              <a:rPr lang="en-US" sz="24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	m%d;syd¾h</a:t>
            </a: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	</a:t>
            </a:r>
            <a:r>
              <a:rPr lang="en-US" sz="2000" dirty="0" err="1" smtClean="0">
                <a:latin typeface="FMBindumathi"/>
              </a:rPr>
              <a:t>úmreu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ud</a:t>
            </a:r>
            <a:r>
              <a:rPr lang="en-US" sz="2000" dirty="0" smtClean="0">
                <a:latin typeface="FMBindumathi"/>
              </a:rPr>
              <a:t>¨ m%d;syd¾h</a:t>
            </a: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	</a:t>
            </a:r>
            <a:r>
              <a:rPr lang="en-US" sz="2400" dirty="0" err="1" smtClean="0">
                <a:latin typeface="FMBindumathi"/>
              </a:rPr>
              <a:t>ikaf;daIh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lshkafka</a:t>
            </a:r>
            <a:r>
              <a:rPr lang="en-US" sz="2400" dirty="0" smtClean="0">
                <a:latin typeface="FMBindumathi"/>
              </a:rPr>
              <a:t>";</a:t>
            </a:r>
            <a:r>
              <a:rPr lang="en-US" sz="2400" dirty="0" err="1" smtClean="0">
                <a:latin typeface="FMBindumathi"/>
              </a:rPr>
              <a:t>udg</a:t>
            </a:r>
            <a:r>
              <a:rPr lang="en-US" sz="2400" dirty="0" smtClean="0">
                <a:latin typeface="FMBindumathi"/>
              </a:rPr>
              <a:t>§ </a:t>
            </a:r>
            <a:r>
              <a:rPr lang="en-US" sz="2400" dirty="0" err="1" smtClean="0">
                <a:latin typeface="FMBindumathi"/>
              </a:rPr>
              <a:t>we;s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yelshdjka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jeä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ÈhqKq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lsÍuhs</a:t>
            </a:r>
            <a:endParaRPr lang="en-US" sz="2400" dirty="0" smtClean="0">
              <a:latin typeface="FMBindumathi"/>
            </a:endParaRP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	</a:t>
            </a:r>
            <a:r>
              <a:rPr lang="en-US" sz="2000" b="1" dirty="0" err="1" smtClean="0">
                <a:latin typeface="FMBindumathi"/>
              </a:rPr>
              <a:t>fmdai;d</a:t>
            </a:r>
            <a:r>
              <a:rPr lang="en-US" sz="2000" b="1" dirty="0" smtClean="0">
                <a:latin typeface="FMBindumathi"/>
              </a:rPr>
              <a:t> ;j </a:t>
            </a:r>
            <a:r>
              <a:rPr lang="en-US" sz="2000" b="1" dirty="0" err="1" smtClean="0">
                <a:latin typeface="FMBindumathi"/>
              </a:rPr>
              <a:t>fmdai;a</a:t>
            </a:r>
            <a:r>
              <a:rPr lang="en-US" sz="2000" b="1" dirty="0" smtClean="0">
                <a:latin typeface="FMBindumathi"/>
              </a:rPr>
              <a:t> </a:t>
            </a:r>
            <a:r>
              <a:rPr lang="en-US" sz="2000" b="1" dirty="0" err="1" smtClean="0">
                <a:latin typeface="FMBindumathi"/>
              </a:rPr>
              <a:t>fjkjd</a:t>
            </a:r>
            <a:endParaRPr lang="en-US" sz="2000" b="1" dirty="0" smtClean="0">
              <a:latin typeface="FMBindumathi"/>
            </a:endParaRPr>
          </a:p>
          <a:p>
            <a:pPr>
              <a:buNone/>
            </a:pPr>
            <a:r>
              <a:rPr lang="en-US" sz="2000" b="1" dirty="0" smtClean="0">
                <a:latin typeface="FMBindumathi"/>
              </a:rPr>
              <a:t>	</a:t>
            </a:r>
            <a:r>
              <a:rPr lang="en-US" sz="2000" b="1" dirty="0" err="1" smtClean="0">
                <a:latin typeface="FMBindumathi"/>
              </a:rPr>
              <a:t>ÿmam;d</a:t>
            </a:r>
            <a:r>
              <a:rPr lang="en-US" sz="2000" b="1" dirty="0" smtClean="0">
                <a:latin typeface="FMBindumathi"/>
              </a:rPr>
              <a:t> ;j </a:t>
            </a:r>
            <a:r>
              <a:rPr lang="en-US" sz="2000" b="1" dirty="0" err="1" smtClean="0">
                <a:latin typeface="FMBindumathi"/>
              </a:rPr>
              <a:t>ÿmam;a</a:t>
            </a:r>
            <a:r>
              <a:rPr lang="en-US" sz="2000" b="1" dirty="0" smtClean="0">
                <a:latin typeface="FMBindumathi"/>
              </a:rPr>
              <a:t> </a:t>
            </a:r>
            <a:r>
              <a:rPr lang="en-US" sz="2000" b="1" dirty="0" err="1" smtClean="0">
                <a:latin typeface="FMBindumathi"/>
              </a:rPr>
              <a:t>fjkjd</a:t>
            </a:r>
            <a:endParaRPr lang="en-US" sz="2000" b="1" dirty="0" smtClean="0">
              <a:latin typeface="FMBindumathi"/>
            </a:endParaRP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	</a:t>
            </a:r>
            <a:r>
              <a:rPr lang="en-US" sz="2000" dirty="0" err="1" smtClean="0">
                <a:latin typeface="FMBindumathi"/>
              </a:rPr>
              <a:t>tfyu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fkao</a:t>
            </a:r>
            <a:r>
              <a:rPr lang="en-US" sz="2000" dirty="0" smtClean="0">
                <a:latin typeface="FMBindumathi"/>
              </a:rPr>
              <a:t> Y=</a:t>
            </a:r>
            <a:r>
              <a:rPr lang="en-US" sz="2000" dirty="0" err="1" smtClean="0">
                <a:latin typeface="FMBindumathi"/>
              </a:rPr>
              <a:t>úfYAIfha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lsh</a:t>
            </a:r>
            <a:r>
              <a:rPr lang="en-US" sz="2000" dirty="0" smtClean="0">
                <a:latin typeface="FMBindumathi"/>
              </a:rPr>
              <a:t>, ;</a:t>
            </a:r>
            <a:r>
              <a:rPr lang="en-US" sz="2000" dirty="0" err="1" smtClean="0">
                <a:latin typeface="FMBindumathi"/>
              </a:rPr>
              <a:t>sfhkafka</a:t>
            </a:r>
            <a:endParaRPr lang="en-US" sz="2000" dirty="0" smtClean="0">
              <a:latin typeface="FMBindumathi"/>
            </a:endParaRP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	</a:t>
            </a:r>
            <a:r>
              <a:rPr lang="en-US" sz="2000" dirty="0" err="1" smtClean="0">
                <a:latin typeface="FMBindumathi"/>
              </a:rPr>
              <a:t>fudllao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fï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lshkafkaæi,a,s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ú;rla</a:t>
            </a:r>
            <a:r>
              <a:rPr lang="en-US" sz="2000" dirty="0" smtClean="0">
                <a:latin typeface="FMBindumathi"/>
              </a:rPr>
              <a:t> .</a:t>
            </a:r>
            <a:r>
              <a:rPr lang="en-US" sz="2000" dirty="0" err="1" smtClean="0">
                <a:latin typeface="FMBindumathi"/>
              </a:rPr>
              <a:t>ekoæ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kE</a:t>
            </a:r>
            <a:r>
              <a:rPr lang="en-US" sz="2000" dirty="0" smtClean="0">
                <a:latin typeface="FMBindumathi"/>
              </a:rPr>
              <a:t> ;</a:t>
            </a:r>
            <a:r>
              <a:rPr lang="en-US" sz="2000" dirty="0" err="1" smtClean="0">
                <a:latin typeface="FMBindumathi"/>
              </a:rPr>
              <a:t>uqkaf.a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yelshdjka</a:t>
            </a:r>
            <a:r>
              <a:rPr lang="en-US" sz="2000" dirty="0" smtClean="0">
                <a:latin typeface="FMBindumathi"/>
              </a:rPr>
              <a:t> .</a:t>
            </a:r>
            <a:r>
              <a:rPr lang="en-US" sz="2000" dirty="0" err="1" smtClean="0">
                <a:latin typeface="FMBindumathi"/>
              </a:rPr>
              <a:t>ek</a:t>
            </a:r>
            <a:endParaRPr lang="en-US" sz="2000" dirty="0" smtClean="0">
              <a:latin typeface="FMBindumathi"/>
            </a:endParaRP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	</a:t>
            </a: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	</a:t>
            </a:r>
          </a:p>
          <a:p>
            <a:pPr>
              <a:buNone/>
            </a:pPr>
            <a:endParaRPr lang="en-US" sz="2000" dirty="0" smtClean="0">
              <a:latin typeface="FMBindumathi"/>
            </a:endParaRPr>
          </a:p>
          <a:p>
            <a:pPr>
              <a:buNone/>
            </a:pPr>
            <a:endParaRPr lang="en-US" dirty="0" smtClean="0">
              <a:latin typeface="FMBindumathi"/>
            </a:endParaRPr>
          </a:p>
          <a:p>
            <a:pPr>
              <a:buNone/>
            </a:pPr>
            <a:endParaRPr lang="en-US" dirty="0" smtClean="0">
              <a:latin typeface="FMBindumathi"/>
            </a:endParaRPr>
          </a:p>
          <a:p>
            <a:pPr>
              <a:buNone/>
            </a:pPr>
            <a:endParaRPr lang="en-US" dirty="0" smtClean="0">
              <a:latin typeface="FMBindumathi"/>
            </a:endParaRPr>
          </a:p>
          <a:p>
            <a:pPr>
              <a:buNone/>
            </a:pPr>
            <a:endParaRPr lang="en-US" dirty="0" smtClean="0">
              <a:latin typeface="FMBindumathi"/>
            </a:endParaRPr>
          </a:p>
          <a:p>
            <a:pPr>
              <a:buNone/>
            </a:pPr>
            <a:endParaRPr lang="en-US" dirty="0" smtClean="0">
              <a:latin typeface="FMBindumathi"/>
            </a:endParaRPr>
          </a:p>
          <a:p>
            <a:pPr>
              <a:buNone/>
            </a:pPr>
            <a:endParaRPr lang="en-US" dirty="0">
              <a:latin typeface="FMBindumath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30480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FMBindumathi" pitchFamily="2" charset="0"/>
              </a:rPr>
              <a:t>ikaf;daIh</a:t>
            </a:r>
            <a:endParaRPr lang="en-US" dirty="0"/>
          </a:p>
        </p:txBody>
      </p:sp>
      <p:pic>
        <p:nvPicPr>
          <p:cNvPr id="15364" name="Picture 4" descr="http://www.colourlovers.com/uploads/2007/05/winter_butterfly.jpg"/>
          <p:cNvPicPr>
            <a:picLocks noChangeAspect="1" noChangeArrowheads="1"/>
          </p:cNvPicPr>
          <p:nvPr/>
        </p:nvPicPr>
        <p:blipFill>
          <a:blip r:embed="rId2"/>
          <a:srcRect l="16598"/>
          <a:stretch>
            <a:fillRect/>
          </a:stretch>
        </p:blipFill>
        <p:spPr bwMode="auto">
          <a:xfrm>
            <a:off x="228600" y="1219200"/>
            <a:ext cx="3829050" cy="2667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4038600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j-ea"/>
                <a:cs typeface="+mj-cs"/>
              </a:rPr>
              <a:t>iuk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j-ea"/>
                <a:cs typeface="+mj-cs"/>
              </a:rPr>
              <a:t>&lt;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j-ea"/>
                <a:cs typeface="+mj-cs"/>
              </a:rPr>
              <a:t>hd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0" name="Picture 6" descr="butterfly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899161"/>
            <a:ext cx="3886200" cy="2882265"/>
          </a:xfrm>
          <a:prstGeom prst="rect">
            <a:avLst/>
          </a:prstGeom>
          <a:noFill/>
        </p:spPr>
      </p:pic>
      <p:pic>
        <p:nvPicPr>
          <p:cNvPr id="1032" name="Picture 8" descr="http://wvs.topleftpixel.com/photos/2007/08/butterfly_yellow-flowers_detail_01.jpg"/>
          <p:cNvPicPr>
            <a:picLocks noChangeAspect="1" noChangeArrowheads="1"/>
          </p:cNvPicPr>
          <p:nvPr/>
        </p:nvPicPr>
        <p:blipFill>
          <a:blip r:embed="rId4"/>
          <a:srcRect t="5229" r="7200"/>
          <a:stretch>
            <a:fillRect/>
          </a:stretch>
        </p:blipFill>
        <p:spPr bwMode="auto">
          <a:xfrm>
            <a:off x="4572000" y="3962400"/>
            <a:ext cx="3474719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715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latin typeface="FMBindumathi" pitchFamily="2" charset="0"/>
              </a:rPr>
              <a:t>			</a:t>
            </a:r>
            <a:r>
              <a:rPr lang="en-US" sz="3600" dirty="0" err="1" smtClean="0">
                <a:latin typeface="FMBindumathi" pitchFamily="2" charset="0"/>
              </a:rPr>
              <a:t>fldfyduo</a:t>
            </a:r>
            <a:r>
              <a:rPr lang="en-US" sz="3600" dirty="0" smtClean="0">
                <a:latin typeface="FMBindumathi" pitchFamily="2" charset="0"/>
              </a:rPr>
              <a:t> </a:t>
            </a:r>
            <a:r>
              <a:rPr lang="en-US" sz="3600" dirty="0" err="1" smtClean="0">
                <a:latin typeface="FMBindumathi" pitchFamily="2" charset="0"/>
              </a:rPr>
              <a:t>wfma</a:t>
            </a:r>
            <a:r>
              <a:rPr lang="en-US" sz="3600" dirty="0" smtClean="0">
                <a:latin typeface="FMBindumathi" pitchFamily="2" charset="0"/>
              </a:rPr>
              <a:t> </a:t>
            </a:r>
            <a:r>
              <a:rPr lang="en-US" sz="3600" dirty="0" err="1" smtClean="0">
                <a:latin typeface="FMBindumathi" pitchFamily="2" charset="0"/>
              </a:rPr>
              <a:t>yelshdjka</a:t>
            </a:r>
            <a:r>
              <a:rPr lang="en-US" sz="3600" dirty="0" smtClean="0">
                <a:latin typeface="FMBindumathi" pitchFamily="2" charset="0"/>
              </a:rPr>
              <a:t>   			</a:t>
            </a:r>
            <a:r>
              <a:rPr lang="en-US" sz="3600" dirty="0" err="1" smtClean="0">
                <a:latin typeface="FMBindumathi" pitchFamily="2" charset="0"/>
              </a:rPr>
              <a:t>ÈhqKq</a:t>
            </a:r>
            <a:r>
              <a:rPr lang="en-US" sz="3600" dirty="0" smtClean="0">
                <a:latin typeface="FMBindumathi" pitchFamily="2" charset="0"/>
              </a:rPr>
              <a:t> </a:t>
            </a:r>
            <a:r>
              <a:rPr lang="en-US" sz="3600" dirty="0" err="1" smtClean="0">
                <a:latin typeface="FMBindumathi" pitchFamily="2" charset="0"/>
              </a:rPr>
              <a:t>lrkafka</a:t>
            </a:r>
            <a:endParaRPr lang="en-US" sz="36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000" dirty="0" smtClean="0">
                <a:latin typeface="FMBindumathi" pitchFamily="2" charset="0"/>
              </a:rPr>
              <a:t>	</a:t>
            </a:r>
            <a:r>
              <a:rPr lang="en-US" sz="2800" dirty="0" err="1" smtClean="0">
                <a:latin typeface="FMBindumathi" pitchFamily="2" charset="0"/>
              </a:rPr>
              <a:t>Tn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fï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ud</a:t>
            </a:r>
            <a:r>
              <a:rPr lang="en-US" sz="2800" dirty="0" smtClean="0">
                <a:latin typeface="FMBindumathi" pitchFamily="2" charset="0"/>
              </a:rPr>
              <a:t>¨ m%d;syd¾h </a:t>
            </a:r>
            <a:r>
              <a:rPr lang="en-US" sz="2800" dirty="0" err="1" smtClean="0">
                <a:latin typeface="FMBindumathi" pitchFamily="2" charset="0"/>
              </a:rPr>
              <a:t>fj,dfõ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t;k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ysáfhd;a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Tn</a:t>
            </a:r>
            <a:r>
              <a:rPr lang="en-US" sz="2800" dirty="0" smtClean="0">
                <a:latin typeface="FMBindumathi" pitchFamily="2" charset="0"/>
              </a:rPr>
              <a:t> ,`. </a:t>
            </a:r>
            <a:r>
              <a:rPr lang="en-US" sz="2800" dirty="0" err="1" smtClean="0">
                <a:latin typeface="FMBindumathi" pitchFamily="2" charset="0"/>
              </a:rPr>
              <a:t>kï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fï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ud</a:t>
            </a:r>
            <a:r>
              <a:rPr lang="en-US" sz="2800" dirty="0" smtClean="0">
                <a:latin typeface="FMBindumathi" pitchFamily="2" charset="0"/>
              </a:rPr>
              <a:t>¨ ;</a:t>
            </a:r>
            <a:r>
              <a:rPr lang="en-US" sz="2800" dirty="0" err="1" smtClean="0">
                <a:latin typeface="FMBindumathi" pitchFamily="2" charset="0"/>
              </a:rPr>
              <a:t>sfhkafka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Tn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fï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ud</a:t>
            </a:r>
            <a:r>
              <a:rPr lang="en-US" sz="2800" dirty="0" smtClean="0">
                <a:latin typeface="FMBindumathi" pitchFamily="2" charset="0"/>
              </a:rPr>
              <a:t>¨ </a:t>
            </a:r>
            <a:r>
              <a:rPr lang="en-US" sz="2800" dirty="0" err="1" smtClean="0">
                <a:latin typeface="FMBindumathi" pitchFamily="2" charset="0"/>
              </a:rPr>
              <a:t>fokjo</a:t>
            </a:r>
            <a:r>
              <a:rPr lang="en-US" sz="2800" dirty="0" smtClean="0">
                <a:latin typeface="FMBindumathi"/>
              </a:rPr>
              <a:t>@</a:t>
            </a:r>
          </a:p>
          <a:p>
            <a:r>
              <a:rPr lang="en-US" sz="2000" dirty="0" err="1" smtClean="0">
                <a:latin typeface="FMBindumathi"/>
              </a:rPr>
              <a:t>wfmda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fï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uf.a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ud</a:t>
            </a:r>
            <a:r>
              <a:rPr lang="en-US" sz="2000" dirty="0" smtClean="0">
                <a:latin typeface="FMBindumathi"/>
              </a:rPr>
              <a:t>¨ </a:t>
            </a:r>
            <a:r>
              <a:rPr lang="en-US" sz="2000" dirty="0" err="1" smtClean="0">
                <a:latin typeface="FMBindumathi"/>
              </a:rPr>
              <a:t>álg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fldgkak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hkafka</a:t>
            </a:r>
            <a:endParaRPr lang="en-US" sz="2000" dirty="0" smtClean="0">
              <a:latin typeface="FMBindumathi"/>
            </a:endParaRPr>
          </a:p>
          <a:p>
            <a:r>
              <a:rPr lang="en-US" sz="2000" dirty="0" err="1" smtClean="0">
                <a:latin typeface="FMBindumathi"/>
              </a:rPr>
              <a:t>fldfyduo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fï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ud</a:t>
            </a:r>
            <a:r>
              <a:rPr lang="en-US" sz="2000" dirty="0" smtClean="0">
                <a:latin typeface="FMBindumathi"/>
              </a:rPr>
              <a:t>¨ 2hs </a:t>
            </a:r>
            <a:r>
              <a:rPr lang="en-US" sz="2000" dirty="0" err="1" smtClean="0">
                <a:latin typeface="FMBindumathi"/>
              </a:rPr>
              <a:t>frdá</a:t>
            </a:r>
            <a:r>
              <a:rPr lang="en-US" sz="2000" dirty="0" smtClean="0">
                <a:latin typeface="FMBindumathi"/>
              </a:rPr>
              <a:t> 5ka 5000lg </a:t>
            </a:r>
            <a:r>
              <a:rPr lang="en-US" sz="2000" dirty="0" err="1" smtClean="0">
                <a:latin typeface="FMBindumathi"/>
              </a:rPr>
              <a:t>lkak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fokafka</a:t>
            </a:r>
            <a:endParaRPr lang="en-US" sz="2000" dirty="0" smtClean="0">
              <a:latin typeface="FMBindumathi"/>
            </a:endParaRPr>
          </a:p>
          <a:p>
            <a:r>
              <a:rPr lang="en-US" sz="2000" dirty="0" err="1" smtClean="0">
                <a:latin typeface="FMBindumathi"/>
              </a:rPr>
              <a:t>fï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ud</a:t>
            </a:r>
            <a:r>
              <a:rPr lang="en-US" sz="2000" dirty="0" smtClean="0">
                <a:latin typeface="FMBindumathi"/>
              </a:rPr>
              <a:t>¨ </a:t>
            </a:r>
            <a:r>
              <a:rPr lang="en-US" sz="2000" dirty="0" err="1" smtClean="0">
                <a:latin typeface="FMBindumathi"/>
              </a:rPr>
              <a:t>ál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udj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rjÜg,d</a:t>
            </a:r>
            <a:r>
              <a:rPr lang="en-US" sz="2000" dirty="0" smtClean="0">
                <a:latin typeface="FMBindumathi"/>
              </a:rPr>
              <a:t> .</a:t>
            </a:r>
            <a:r>
              <a:rPr lang="en-US" sz="2000" dirty="0" err="1" smtClean="0">
                <a:latin typeface="FMBindumathi"/>
              </a:rPr>
              <a:t>kak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hkjd</a:t>
            </a:r>
            <a:r>
              <a:rPr lang="en-US" sz="2000" dirty="0" smtClean="0"/>
              <a:t>…………</a:t>
            </a: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	</a:t>
            </a:r>
            <a:r>
              <a:rPr lang="en-US" sz="2000" dirty="0" err="1" smtClean="0">
                <a:latin typeface="FMBindumathi"/>
              </a:rPr>
              <a:t>tfyu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fkdfõo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fjkafka</a:t>
            </a:r>
            <a:endParaRPr lang="en-US" sz="2000" dirty="0" smtClean="0">
              <a:latin typeface="FMBindumathi"/>
            </a:endParaRP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	</a:t>
            </a:r>
            <a:r>
              <a:rPr lang="en-US" sz="2400" dirty="0" err="1" smtClean="0">
                <a:latin typeface="FMBindumathi"/>
              </a:rPr>
              <a:t>wfma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yelshdjka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ÈhqKq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lrkak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wms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i,a,s</a:t>
            </a:r>
            <a:r>
              <a:rPr lang="en-US" sz="2400" dirty="0" smtClean="0">
                <a:latin typeface="FMBindumathi"/>
              </a:rPr>
              <a:t> m&lt;</a:t>
            </a:r>
            <a:r>
              <a:rPr lang="en-US" sz="2400" dirty="0" err="1" smtClean="0">
                <a:latin typeface="FMBindumathi"/>
              </a:rPr>
              <a:t>uqfldg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fydhkjd</a:t>
            </a:r>
            <a:endParaRPr lang="en-US" sz="2400" dirty="0" smtClean="0">
              <a:latin typeface="FMBindumathi"/>
            </a:endParaRP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	</a:t>
            </a:r>
            <a:r>
              <a:rPr lang="en-US" sz="2000" dirty="0" err="1" smtClean="0">
                <a:latin typeface="FMBindumathi"/>
              </a:rPr>
              <a:t>uq,skau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wfma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ukfia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wkjYHh</a:t>
            </a:r>
            <a:r>
              <a:rPr lang="en-US" sz="2000" dirty="0" smtClean="0">
                <a:latin typeface="FMBindumathi"/>
              </a:rPr>
              <a:t> is;=</a:t>
            </a:r>
            <a:r>
              <a:rPr lang="en-US" sz="2000" dirty="0" err="1" smtClean="0">
                <a:latin typeface="FMBindumathi"/>
              </a:rPr>
              <a:t>ú,s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fkd;shdf.k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bkak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mqreÿfjkak</a:t>
            </a:r>
            <a:r>
              <a:rPr lang="en-US" sz="2000" dirty="0" smtClean="0">
                <a:latin typeface="FMBindumathi"/>
              </a:rPr>
              <a:t> ´k </a:t>
            </a:r>
            <a:r>
              <a:rPr lang="en-US" sz="2000" dirty="0" err="1" smtClean="0">
                <a:latin typeface="FMBindumathi"/>
              </a:rPr>
              <a:t>wjYHh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lsh,d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ys</a:t>
            </a:r>
            <a:r>
              <a:rPr lang="en-US" sz="2000" dirty="0" smtClean="0">
                <a:latin typeface="FMBindumathi"/>
              </a:rPr>
              <a:t>;=</a:t>
            </a:r>
            <a:r>
              <a:rPr lang="en-US" sz="2000" dirty="0" err="1" smtClean="0">
                <a:latin typeface="FMBindumathi"/>
              </a:rPr>
              <a:t>j;a"tajd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ysf;kjkï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tajd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foõuõg</a:t>
            </a:r>
            <a:r>
              <a:rPr lang="en-US" sz="2000" dirty="0" smtClean="0">
                <a:latin typeface="FMBindumathi"/>
              </a:rPr>
              <a:t> ;</a:t>
            </a:r>
            <a:r>
              <a:rPr lang="en-US" sz="2000" dirty="0" err="1" smtClean="0">
                <a:latin typeface="FMBindumathi"/>
              </a:rPr>
              <a:t>SrKh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lrkak</a:t>
            </a:r>
            <a:r>
              <a:rPr lang="en-US" sz="2000" dirty="0" smtClean="0">
                <a:latin typeface="FMBindumathi"/>
              </a:rPr>
              <a:t> §,"</a:t>
            </a:r>
            <a:r>
              <a:rPr lang="en-US" sz="2000" dirty="0" err="1" smtClean="0">
                <a:latin typeface="FMBindumathi"/>
              </a:rPr>
              <a:t>wfma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yelshdjka</a:t>
            </a:r>
            <a:r>
              <a:rPr lang="en-US" sz="2000" dirty="0" smtClean="0">
                <a:latin typeface="FMBindumathi"/>
              </a:rPr>
              <a:t> .</a:t>
            </a:r>
            <a:r>
              <a:rPr lang="en-US" sz="2000" dirty="0" err="1" smtClean="0">
                <a:latin typeface="FMBindumathi"/>
              </a:rPr>
              <a:t>ek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ukig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l,amkd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lrkak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Èh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hq</a:t>
            </a:r>
            <a:r>
              <a:rPr lang="en-US" sz="2000" dirty="0" smtClean="0">
                <a:latin typeface="FMBindumathi"/>
              </a:rPr>
              <a:t>;=</a:t>
            </a:r>
            <a:r>
              <a:rPr lang="en-US" sz="2000" dirty="0" err="1" smtClean="0">
                <a:latin typeface="FMBindumathi"/>
              </a:rPr>
              <a:t>hs</a:t>
            </a:r>
            <a:endParaRPr lang="en-US" sz="2000" dirty="0" smtClean="0">
              <a:latin typeface="FMBindumathi"/>
            </a:endParaRP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	</a:t>
            </a:r>
            <a:r>
              <a:rPr lang="en-US" sz="2000" dirty="0" err="1" smtClean="0">
                <a:latin typeface="FMBindumathi"/>
              </a:rPr>
              <a:t>ud</a:t>
            </a:r>
            <a:r>
              <a:rPr lang="en-US" sz="2000" dirty="0" smtClean="0">
                <a:latin typeface="FMBindumathi"/>
              </a:rPr>
              <a:t>¨ m%d;syd¾h </a:t>
            </a:r>
            <a:r>
              <a:rPr lang="en-US" sz="2000" dirty="0" err="1" smtClean="0">
                <a:latin typeface="FMBindumathi"/>
              </a:rPr>
              <a:t>wms</a:t>
            </a:r>
            <a:r>
              <a:rPr lang="en-US" sz="2000" dirty="0" smtClean="0">
                <a:latin typeface="FMBindumathi"/>
              </a:rPr>
              <a:t> ±</a:t>
            </a:r>
            <a:r>
              <a:rPr lang="en-US" sz="2000" dirty="0" err="1" smtClean="0">
                <a:latin typeface="FMBindumathi"/>
              </a:rPr>
              <a:t>lald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úYAjdih</a:t>
            </a:r>
            <a:r>
              <a:rPr lang="en-US" sz="2000" dirty="0" smtClean="0">
                <a:latin typeface="FMBindumathi"/>
              </a:rPr>
              <a:t> ;=&lt; </a:t>
            </a:r>
            <a:r>
              <a:rPr lang="en-US" sz="2000" dirty="0" err="1" smtClean="0">
                <a:latin typeface="FMBindumathi"/>
              </a:rPr>
              <a:t>miafofkl</a:t>
            </a:r>
            <a:r>
              <a:rPr lang="en-US" sz="2000" dirty="0" smtClean="0">
                <a:latin typeface="FMBindumathi"/>
              </a:rPr>
              <a:t>=g </a:t>
            </a:r>
            <a:r>
              <a:rPr lang="en-US" sz="2000" dirty="0" err="1" smtClean="0">
                <a:latin typeface="FMBindumathi"/>
              </a:rPr>
              <a:t>lkak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mq¨jka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fohska</a:t>
            </a:r>
            <a:r>
              <a:rPr lang="en-US" sz="2000" dirty="0" smtClean="0">
                <a:latin typeface="FMBindumathi"/>
              </a:rPr>
              <a:t> 5000lg </a:t>
            </a:r>
            <a:r>
              <a:rPr lang="en-US" sz="2000" dirty="0" err="1" smtClean="0">
                <a:latin typeface="FMBindumathi"/>
              </a:rPr>
              <a:t>lEu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ÿkakd</a:t>
            </a:r>
            <a:endParaRPr lang="en-US" sz="2000" dirty="0" smtClean="0">
              <a:latin typeface="FMBindumathi"/>
            </a:endParaRP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	</a:t>
            </a: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 </a:t>
            </a:r>
          </a:p>
          <a:p>
            <a:pPr>
              <a:buNone/>
            </a:pPr>
            <a:endParaRPr lang="en-US" sz="2000" dirty="0">
              <a:latin typeface="FMBindumath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FMBindumathi" pitchFamily="2" charset="0"/>
              </a:rPr>
              <a:t>yelshdjka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ÈhqKq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lsÍug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we;s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ndOd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>
                <a:latin typeface="FMBindumathi" pitchFamily="2" charset="0"/>
              </a:rPr>
              <a:t>wms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ys;kjd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wfma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yelshdjka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j,ska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f.dvdla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whg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m%fhdackhla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fokak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nEhs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lsh,</a:t>
            </a:r>
            <a:r>
              <a:rPr lang="en-US" sz="2400" dirty="0" err="1" smtClean="0">
                <a:latin typeface="FMBindumathi"/>
              </a:rPr>
              <a:t>"</a:t>
            </a:r>
            <a:r>
              <a:rPr lang="en-US" sz="2400" dirty="0" err="1" smtClean="0">
                <a:latin typeface="FMBindumathi" pitchFamily="2" charset="0"/>
              </a:rPr>
              <a:t>wmg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uqo,a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kE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lsh</a:t>
            </a:r>
            <a:r>
              <a:rPr lang="en-US" sz="2400" dirty="0" smtClean="0">
                <a:latin typeface="FMBindumathi" pitchFamily="2" charset="0"/>
              </a:rPr>
              <a:t>,</a:t>
            </a:r>
          </a:p>
          <a:p>
            <a:r>
              <a:rPr lang="en-US" sz="2400" dirty="0" err="1" smtClean="0">
                <a:latin typeface="FMBindumathi" pitchFamily="2" charset="0"/>
              </a:rPr>
              <a:t>n,kak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ud</a:t>
            </a:r>
            <a:r>
              <a:rPr lang="en-US" sz="2400" dirty="0" smtClean="0">
                <a:latin typeface="FMBindumathi" pitchFamily="2" charset="0"/>
              </a:rPr>
              <a:t>¨ m%d;syd¾h </a:t>
            </a:r>
            <a:r>
              <a:rPr lang="en-US" sz="2400" dirty="0" err="1" smtClean="0">
                <a:latin typeface="FMBindumathi" pitchFamily="2" charset="0"/>
              </a:rPr>
              <a:t>ke;akï</a:t>
            </a:r>
            <a:r>
              <a:rPr lang="en-US" sz="2400" dirty="0" smtClean="0">
                <a:latin typeface="FMBindumathi" pitchFamily="2" charset="0"/>
              </a:rPr>
              <a:t> j;=r </a:t>
            </a:r>
            <a:r>
              <a:rPr lang="en-US" sz="2400" dirty="0" err="1" smtClean="0">
                <a:latin typeface="FMBindumathi" pitchFamily="2" charset="0"/>
              </a:rPr>
              <a:t>jhska</a:t>
            </a:r>
            <a:r>
              <a:rPr lang="en-US" sz="2400" dirty="0" smtClean="0">
                <a:latin typeface="FMBindumathi" pitchFamily="2" charset="0"/>
              </a:rPr>
              <a:t> lrk m%d;syd¾h</a:t>
            </a:r>
          </a:p>
          <a:p>
            <a:r>
              <a:rPr lang="en-US" sz="2400" dirty="0" err="1" smtClean="0">
                <a:latin typeface="FMBindumathi" pitchFamily="2" charset="0"/>
              </a:rPr>
              <a:t>ud</a:t>
            </a:r>
            <a:r>
              <a:rPr lang="en-US" sz="2400" dirty="0" smtClean="0">
                <a:latin typeface="FMBindumathi" pitchFamily="2" charset="0"/>
              </a:rPr>
              <a:t>¨ m%d;syd¾fh§ </a:t>
            </a:r>
            <a:r>
              <a:rPr lang="en-US" sz="2400" dirty="0" err="1" smtClean="0">
                <a:latin typeface="FMBindumathi" pitchFamily="2" charset="0"/>
              </a:rPr>
              <a:t>wms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olskjd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wfma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ud</a:t>
            </a:r>
            <a:r>
              <a:rPr lang="en-US" sz="2400" dirty="0" smtClean="0">
                <a:latin typeface="FMBindumathi" pitchFamily="2" charset="0"/>
              </a:rPr>
              <a:t>¨ 2hs </a:t>
            </a:r>
            <a:r>
              <a:rPr lang="en-US" sz="2400" dirty="0" err="1" smtClean="0">
                <a:latin typeface="FMBindumathi" pitchFamily="2" charset="0"/>
              </a:rPr>
              <a:t>frdá</a:t>
            </a:r>
            <a:r>
              <a:rPr lang="en-US" sz="2400" dirty="0" smtClean="0">
                <a:latin typeface="FMBindumathi" pitchFamily="2" charset="0"/>
              </a:rPr>
              <a:t> 5ka 5000la </a:t>
            </a:r>
            <a:r>
              <a:rPr lang="en-US" sz="2400" dirty="0" err="1" smtClean="0">
                <a:latin typeface="FMBindumathi" pitchFamily="2" charset="0"/>
              </a:rPr>
              <a:t>lEu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lkjd</a:t>
            </a:r>
            <a:r>
              <a:rPr lang="en-US" sz="2400" dirty="0" smtClean="0">
                <a:latin typeface="FMBindumathi" pitchFamily="2" charset="0"/>
              </a:rPr>
              <a:t> m%d;syd¾hlau </a:t>
            </a:r>
            <a:r>
              <a:rPr lang="en-US" sz="2400" dirty="0" err="1" smtClean="0">
                <a:latin typeface="FMBindumathi" pitchFamily="2" charset="0"/>
              </a:rPr>
              <a:t>fkao</a:t>
            </a:r>
            <a:r>
              <a:rPr lang="en-US" sz="2400" dirty="0" err="1" smtClean="0">
                <a:latin typeface="FMBindumathi"/>
              </a:rPr>
              <a:t>@fldfyduo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fuh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úoahdkql+,o</a:t>
            </a:r>
            <a:r>
              <a:rPr lang="en-US" sz="2400" dirty="0" smtClean="0">
                <a:latin typeface="FMBindumathi"/>
              </a:rPr>
              <a:t>@</a:t>
            </a:r>
          </a:p>
          <a:p>
            <a:r>
              <a:rPr lang="en-US" sz="2400" dirty="0" smtClean="0">
                <a:latin typeface="FMBindumathi"/>
              </a:rPr>
              <a:t>j;=r </a:t>
            </a:r>
            <a:r>
              <a:rPr lang="en-US" sz="2400" dirty="0" err="1" smtClean="0">
                <a:latin typeface="FMBindumathi"/>
              </a:rPr>
              <a:t>jhska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lroa</a:t>
            </a:r>
            <a:r>
              <a:rPr lang="en-US" sz="2400" dirty="0" smtClean="0">
                <a:latin typeface="FMBindumathi"/>
              </a:rPr>
              <a:t>§ j;=r </a:t>
            </a:r>
            <a:r>
              <a:rPr lang="en-US" sz="2400" dirty="0" err="1" smtClean="0">
                <a:latin typeface="FMBindumathi"/>
              </a:rPr>
              <a:t>ke</a:t>
            </a:r>
            <a:r>
              <a:rPr lang="en-US" sz="2400" dirty="0" smtClean="0">
                <a:latin typeface="FMBindumathi"/>
              </a:rPr>
              <a:t>;=j </a:t>
            </a:r>
            <a:r>
              <a:rPr lang="en-US" sz="2400" dirty="0" err="1" smtClean="0">
                <a:latin typeface="FMBindumathi"/>
              </a:rPr>
              <a:t>fÊiq</a:t>
            </a:r>
            <a:r>
              <a:rPr lang="en-US" sz="2400" dirty="0" smtClean="0">
                <a:latin typeface="FMBindumathi"/>
              </a:rPr>
              <a:t>;=</a:t>
            </a:r>
            <a:r>
              <a:rPr lang="en-US" sz="2400" dirty="0" err="1" smtClean="0">
                <a:latin typeface="FMBindumathi"/>
              </a:rPr>
              <a:t>udg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jhska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yokak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neßo</a:t>
            </a:r>
            <a:r>
              <a:rPr lang="en-US" sz="2400" dirty="0" smtClean="0">
                <a:latin typeface="FMBindumathi"/>
              </a:rPr>
              <a:t>@</a:t>
            </a:r>
          </a:p>
          <a:p>
            <a:r>
              <a:rPr lang="en-US" sz="2400" dirty="0" err="1" smtClean="0">
                <a:latin typeface="FMBindumathi"/>
              </a:rPr>
              <a:t>wfma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yelshdjka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ÈhqKq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lrkak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wms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uykais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jqfkd;a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wmsg;a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wfma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yelshdjka</a:t>
            </a:r>
            <a:r>
              <a:rPr lang="en-US" sz="2400" dirty="0" smtClean="0">
                <a:latin typeface="FMBindumathi"/>
              </a:rPr>
              <a:t> ;=&lt;</a:t>
            </a:r>
            <a:r>
              <a:rPr lang="en-US" sz="2400" dirty="0" err="1" smtClean="0">
                <a:latin typeface="FMBindumathi"/>
              </a:rPr>
              <a:t>ska</a:t>
            </a:r>
            <a:r>
              <a:rPr lang="en-US" sz="2400" dirty="0" smtClean="0">
                <a:latin typeface="FMBindumathi"/>
              </a:rPr>
              <a:t> m%d;syd¾h </a:t>
            </a:r>
            <a:r>
              <a:rPr lang="en-US" sz="2400" dirty="0" err="1" smtClean="0">
                <a:latin typeface="FMBindumathi"/>
              </a:rPr>
              <a:t>ujkak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mq¨jka</a:t>
            </a:r>
            <a:endParaRPr lang="en-US" sz="2400" dirty="0" smtClean="0">
              <a:latin typeface="FMBindumathi"/>
            </a:endParaRPr>
          </a:p>
          <a:p>
            <a:r>
              <a:rPr lang="en-US" sz="2400" dirty="0" smtClean="0">
                <a:latin typeface="FMBindumathi"/>
              </a:rPr>
              <a:t>^</a:t>
            </a:r>
            <a:r>
              <a:rPr lang="en-US" sz="2400" dirty="0" err="1" smtClean="0">
                <a:latin typeface="FMBindumathi"/>
              </a:rPr>
              <a:t>n,kak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tla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flfkla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lrmq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úma,jhlaæ</a:t>
            </a:r>
            <a:r>
              <a:rPr lang="en-US" sz="2400" dirty="0" smtClean="0">
                <a:latin typeface="FMBindumathi"/>
              </a:rPr>
              <a:t>&amp;</a:t>
            </a:r>
          </a:p>
          <a:p>
            <a:pPr>
              <a:buNone/>
            </a:pPr>
            <a:endParaRPr lang="en-US" sz="2800" dirty="0" smtClean="0">
              <a:latin typeface="FMBindumathi"/>
            </a:endParaRPr>
          </a:p>
          <a:p>
            <a:endParaRPr lang="en-US" sz="1800" dirty="0" smtClean="0">
              <a:latin typeface="FMBindumathi" pitchFamily="2" charset="0"/>
            </a:endParaRPr>
          </a:p>
          <a:p>
            <a:endParaRPr lang="en-US" dirty="0">
              <a:latin typeface="FMBindumathi" pitchFamily="2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u="sng" dirty="0" smtClean="0">
                <a:latin typeface="FMBindumathi" pitchFamily="2" charset="0"/>
              </a:rPr>
              <a:t>f;f¾id </a:t>
            </a:r>
            <a:r>
              <a:rPr lang="en-US" sz="4900" b="1" u="sng" dirty="0" err="1" smtClean="0">
                <a:latin typeface="FMBindumathi" pitchFamily="2" charset="0"/>
              </a:rPr>
              <a:t>uõ</a:t>
            </a:r>
            <a:r>
              <a:rPr lang="en-US" sz="4900" b="1" u="sng" dirty="0" smtClean="0">
                <a:latin typeface="FMBindumathi" pitchFamily="2" charset="0"/>
              </a:rPr>
              <a:t>;=</a:t>
            </a:r>
            <a:r>
              <a:rPr lang="en-US" sz="4900" b="1" u="sng" dirty="0" err="1" smtClean="0">
                <a:latin typeface="FMBindumathi" pitchFamily="2" charset="0"/>
              </a:rPr>
              <a:t>ñhf.ka</a:t>
            </a:r>
            <a:r>
              <a:rPr lang="en-US" sz="4900" b="1" u="sng" dirty="0" smtClean="0">
                <a:latin typeface="FMBindumathi" pitchFamily="2" charset="0"/>
              </a:rPr>
              <a:t> </a:t>
            </a:r>
            <a:r>
              <a:rPr lang="en-US" sz="4900" b="1" u="sng" dirty="0" err="1" smtClean="0">
                <a:latin typeface="FMBindumathi" pitchFamily="2" charset="0"/>
              </a:rPr>
              <a:t>mdvula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  <a:r>
              <a:rPr lang="en-US" sz="3400" dirty="0" smtClean="0">
                <a:latin typeface="FMBindumathi" pitchFamily="2" charset="0"/>
              </a:rPr>
              <a:t>f;f¾id </a:t>
            </a:r>
            <a:r>
              <a:rPr lang="en-US" sz="3400" dirty="0" err="1" smtClean="0">
                <a:latin typeface="FMBindumathi" pitchFamily="2" charset="0"/>
              </a:rPr>
              <a:t>uõ</a:t>
            </a:r>
            <a:r>
              <a:rPr lang="en-US" sz="3400" dirty="0" smtClean="0">
                <a:latin typeface="FMBindumathi" pitchFamily="2" charset="0"/>
              </a:rPr>
              <a:t>;=</a:t>
            </a:r>
            <a:r>
              <a:rPr lang="en-US" sz="3400" dirty="0" err="1" smtClean="0">
                <a:latin typeface="FMBindumathi" pitchFamily="2" charset="0"/>
              </a:rPr>
              <a:t>ñh</a:t>
            </a:r>
            <a:r>
              <a:rPr lang="en-US" sz="3400" dirty="0" smtClean="0">
                <a:latin typeface="FMBindumathi" pitchFamily="2" charset="0"/>
              </a:rPr>
              <a:t> "</a:t>
            </a:r>
            <a:r>
              <a:rPr lang="en-US" sz="3400" dirty="0" err="1" smtClean="0">
                <a:latin typeface="FMBindumathi" pitchFamily="2" charset="0"/>
              </a:rPr>
              <a:t>Woõ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lrkak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mgka</a:t>
            </a:r>
            <a:r>
              <a:rPr lang="en-US" sz="3400" dirty="0" smtClean="0">
                <a:latin typeface="FMBindumathi" pitchFamily="2" charset="0"/>
              </a:rPr>
              <a:t> .;</a:t>
            </a:r>
            <a:r>
              <a:rPr lang="en-US" sz="3400" dirty="0" err="1" smtClean="0">
                <a:latin typeface="FMBindumathi" pitchFamily="2" charset="0"/>
              </a:rPr>
              <a:t>a;d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wirK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ÿmam;a</a:t>
            </a:r>
            <a:r>
              <a:rPr lang="en-US" sz="3400" dirty="0" smtClean="0">
                <a:latin typeface="FMBindumathi" pitchFamily="2" charset="0"/>
              </a:rPr>
              <a:t> "</a:t>
            </a:r>
            <a:r>
              <a:rPr lang="en-US" sz="3400" dirty="0" err="1" smtClean="0">
                <a:latin typeface="FMBindumathi" pitchFamily="2" charset="0"/>
              </a:rPr>
              <a:t>wikSm</a:t>
            </a:r>
            <a:r>
              <a:rPr lang="en-US" sz="3400" dirty="0" smtClean="0">
                <a:latin typeface="FMBindumathi" pitchFamily="2" charset="0"/>
              </a:rPr>
              <a:t> "</a:t>
            </a:r>
            <a:r>
              <a:rPr lang="en-US" sz="3400" dirty="0" err="1" smtClean="0">
                <a:latin typeface="FMBindumathi" pitchFamily="2" charset="0"/>
              </a:rPr>
              <a:t>nv.skafka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iy</a:t>
            </a:r>
            <a:r>
              <a:rPr lang="en-US" sz="3400" dirty="0" smtClean="0">
                <a:latin typeface="FMBindumathi" pitchFamily="2" charset="0"/>
              </a:rPr>
              <a:t> uymdf¾ </a:t>
            </a:r>
            <a:r>
              <a:rPr lang="en-US" sz="3400" dirty="0" err="1" smtClean="0">
                <a:latin typeface="FMBindumathi" pitchFamily="2" charset="0"/>
              </a:rPr>
              <a:t>uefrkak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wer</a:t>
            </a:r>
            <a:r>
              <a:rPr lang="en-US" sz="3400" dirty="0" smtClean="0">
                <a:latin typeface="FMBindumathi" pitchFamily="2" charset="0"/>
              </a:rPr>
              <a:t>, ;</a:t>
            </a:r>
            <a:r>
              <a:rPr lang="en-US" sz="3400" dirty="0" err="1" smtClean="0">
                <a:latin typeface="FMBindumathi" pitchFamily="2" charset="0"/>
              </a:rPr>
              <a:t>sfhk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whg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bkaÈhdfõ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l,algd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kqjr</a:t>
            </a:r>
            <a:r>
              <a:rPr lang="en-US" sz="3400" dirty="0" smtClean="0">
                <a:latin typeface="FMBindumathi" pitchFamily="2" charset="0"/>
              </a:rPr>
              <a:t> </a:t>
            </a:r>
          </a:p>
          <a:p>
            <a:pPr>
              <a:buNone/>
            </a:pPr>
            <a:r>
              <a:rPr lang="en-US" sz="3400" dirty="0" smtClean="0">
                <a:latin typeface="FMBindumathi" pitchFamily="2" charset="0"/>
              </a:rPr>
              <a:t>	</a:t>
            </a:r>
            <a:r>
              <a:rPr lang="en-US" sz="3400" dirty="0" err="1" smtClean="0">
                <a:latin typeface="FMBindumathi" pitchFamily="2" charset="0"/>
              </a:rPr>
              <a:t>thdf.a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fï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i`oyd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ksjyk</a:t>
            </a:r>
            <a:r>
              <a:rPr lang="en-US" sz="3400" dirty="0" smtClean="0">
                <a:latin typeface="FMBindumathi" pitchFamily="2" charset="0"/>
              </a:rPr>
              <a:t> ;</a:t>
            </a:r>
            <a:r>
              <a:rPr lang="en-US" sz="3400" dirty="0" err="1" smtClean="0">
                <a:latin typeface="FMBindumathi" pitchFamily="2" charset="0"/>
              </a:rPr>
              <a:t>snqfka</a:t>
            </a:r>
            <a:r>
              <a:rPr lang="en-US" sz="3400" dirty="0" smtClean="0">
                <a:latin typeface="FMBindumathi" pitchFamily="2" charset="0"/>
              </a:rPr>
              <a:t> W;=re </a:t>
            </a:r>
            <a:r>
              <a:rPr lang="en-US" sz="3400" dirty="0" err="1" smtClean="0">
                <a:latin typeface="FMBindumathi" pitchFamily="2" charset="0"/>
              </a:rPr>
              <a:t>l,algdfõ</a:t>
            </a:r>
            <a:r>
              <a:rPr lang="en-US" sz="3400" dirty="0" smtClean="0">
                <a:latin typeface="FMBindumathi" pitchFamily="2" charset="0"/>
              </a:rPr>
              <a:t> ;</a:t>
            </a:r>
            <a:r>
              <a:rPr lang="en-US" sz="3400" dirty="0" err="1" smtClean="0">
                <a:latin typeface="FMBindumathi" pitchFamily="2" charset="0"/>
              </a:rPr>
              <a:t>snqk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fyd`o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yskaÿ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fldú,g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w,a,mq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jdiia:dkfha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ta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yskaÿ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fldaú</a:t>
            </a:r>
            <a:r>
              <a:rPr lang="en-US" sz="3400" dirty="0" smtClean="0">
                <a:latin typeface="FMBindumathi" pitchFamily="2" charset="0"/>
              </a:rPr>
              <a:t>, </a:t>
            </a:r>
            <a:r>
              <a:rPr lang="en-US" sz="3400" dirty="0" err="1" smtClean="0">
                <a:latin typeface="FMBindumathi" pitchFamily="2" charset="0"/>
              </a:rPr>
              <a:t>lemlr</a:t>
            </a:r>
            <a:r>
              <a:rPr lang="en-US" sz="3400" dirty="0" smtClean="0">
                <a:latin typeface="FMBindumathi" pitchFamily="2" charset="0"/>
              </a:rPr>
              <a:t>, ;</a:t>
            </a:r>
            <a:r>
              <a:rPr lang="en-US" sz="3400" dirty="0" err="1" smtClean="0">
                <a:latin typeface="FMBindumathi" pitchFamily="2" charset="0"/>
              </a:rPr>
              <a:t>snqfk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ld,a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kï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foúhkag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fu;k</a:t>
            </a:r>
            <a:r>
              <a:rPr lang="en-US" sz="3400" dirty="0" smtClean="0">
                <a:latin typeface="FMBindumathi" pitchFamily="2" charset="0"/>
              </a:rPr>
              <a:t> f;f¾id </a:t>
            </a:r>
            <a:r>
              <a:rPr lang="en-US" sz="3400" dirty="0" err="1" smtClean="0">
                <a:latin typeface="FMBindumathi" pitchFamily="2" charset="0"/>
              </a:rPr>
              <a:t>uõ</a:t>
            </a:r>
            <a:r>
              <a:rPr lang="en-US" sz="3400" dirty="0" smtClean="0">
                <a:latin typeface="FMBindumathi" pitchFamily="2" charset="0"/>
              </a:rPr>
              <a:t>;=</a:t>
            </a:r>
            <a:r>
              <a:rPr lang="en-US" sz="3400" dirty="0" err="1" smtClean="0">
                <a:latin typeface="FMBindumathi" pitchFamily="2" charset="0"/>
              </a:rPr>
              <a:t>ñhg</a:t>
            </a:r>
            <a:r>
              <a:rPr lang="en-US" sz="3400" dirty="0" smtClean="0">
                <a:latin typeface="FMBindumathi" pitchFamily="2" charset="0"/>
              </a:rPr>
              <a:t> §, ;</a:t>
            </a:r>
            <a:r>
              <a:rPr lang="en-US" sz="3400" dirty="0" err="1" smtClean="0">
                <a:latin typeface="FMBindumathi" pitchFamily="2" charset="0"/>
              </a:rPr>
              <a:t>snqfka</a:t>
            </a:r>
            <a:r>
              <a:rPr lang="en-US" sz="3400" dirty="0" smtClean="0">
                <a:latin typeface="FMBindumathi" pitchFamily="2" charset="0"/>
              </a:rPr>
              <a:t> ;</a:t>
            </a:r>
            <a:r>
              <a:rPr lang="en-US" sz="3400" dirty="0" err="1" smtClean="0">
                <a:latin typeface="FMBindumathi" pitchFamily="2" charset="0"/>
              </a:rPr>
              <a:t>djld,slj</a:t>
            </a:r>
            <a:r>
              <a:rPr lang="en-US" sz="3400" dirty="0" smtClean="0">
                <a:latin typeface="FMBindumathi" pitchFamily="2" charset="0"/>
              </a:rPr>
              <a:t> </a:t>
            </a:r>
          </a:p>
          <a:p>
            <a:pPr>
              <a:buNone/>
            </a:pPr>
            <a:r>
              <a:rPr lang="en-US" sz="3400" dirty="0" smtClean="0">
                <a:latin typeface="FMBindumathi" pitchFamily="2" charset="0"/>
              </a:rPr>
              <a:t>	</a:t>
            </a:r>
            <a:r>
              <a:rPr lang="en-US" sz="3400" dirty="0" err="1" smtClean="0">
                <a:latin typeface="FMBindumathi" pitchFamily="2" charset="0"/>
              </a:rPr>
              <a:t>fï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ksjyk</a:t>
            </a:r>
            <a:r>
              <a:rPr lang="en-US" sz="3400" dirty="0" smtClean="0">
                <a:latin typeface="FMBindumathi" pitchFamily="2" charset="0"/>
              </a:rPr>
              <a:t> ;</a:t>
            </a:r>
            <a:r>
              <a:rPr lang="en-US" sz="3400" dirty="0" err="1" smtClean="0">
                <a:latin typeface="FMBindumathi" pitchFamily="2" charset="0"/>
              </a:rPr>
              <a:t>snqk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ksid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rchg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f,dl</a:t>
            </a:r>
            <a:r>
              <a:rPr lang="en-US" sz="3400" dirty="0" smtClean="0">
                <a:latin typeface="FMBindumathi" pitchFamily="2" charset="0"/>
              </a:rPr>
              <a:t>= </a:t>
            </a:r>
            <a:r>
              <a:rPr lang="en-US" sz="3400" dirty="0" err="1" smtClean="0">
                <a:latin typeface="FMBindumathi" pitchFamily="2" charset="0"/>
              </a:rPr>
              <a:t>wmyiq;djhlska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ksoyia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jqkd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wehs</a:t>
            </a:r>
            <a:r>
              <a:rPr lang="en-US" sz="3400" dirty="0" smtClean="0">
                <a:latin typeface="FMBindumathi" pitchFamily="2" charset="0"/>
              </a:rPr>
              <a:t>@ </a:t>
            </a:r>
            <a:r>
              <a:rPr lang="en-US" sz="3400" dirty="0" err="1" smtClean="0">
                <a:latin typeface="FMBindumathi" pitchFamily="2" charset="0"/>
              </a:rPr>
              <a:t>biair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ñksiaiq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mdrj,a</a:t>
            </a:r>
            <a:r>
              <a:rPr lang="en-US" sz="3400" dirty="0" smtClean="0">
                <a:latin typeface="FMBindumathi" pitchFamily="2" charset="0"/>
              </a:rPr>
              <a:t> ,`. </a:t>
            </a:r>
            <a:r>
              <a:rPr lang="en-US" sz="3400" dirty="0" err="1" smtClean="0">
                <a:latin typeface="FMBindumathi" pitchFamily="2" charset="0"/>
              </a:rPr>
              <a:t>uefrkjd</a:t>
            </a:r>
            <a:r>
              <a:rPr lang="en-US" sz="3400" dirty="0" smtClean="0">
                <a:latin typeface="FMBindumathi" pitchFamily="2" charset="0"/>
              </a:rPr>
              <a:t> "</a:t>
            </a:r>
            <a:r>
              <a:rPr lang="en-US" sz="3400" dirty="0" err="1" smtClean="0">
                <a:latin typeface="FMBindumathi" pitchFamily="2" charset="0"/>
              </a:rPr>
              <a:t>lEu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ke</a:t>
            </a:r>
            <a:r>
              <a:rPr lang="en-US" sz="3400" dirty="0" smtClean="0">
                <a:latin typeface="FMBindumathi" pitchFamily="2" charset="0"/>
              </a:rPr>
              <a:t>;=j </a:t>
            </a:r>
            <a:r>
              <a:rPr lang="en-US" sz="3400" dirty="0" err="1" smtClean="0">
                <a:latin typeface="FMBindumathi" pitchFamily="2" charset="0"/>
              </a:rPr>
              <a:t>ke;akï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yß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fi!LH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Wmldr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ke</a:t>
            </a:r>
            <a:r>
              <a:rPr lang="en-US" sz="3400" dirty="0" smtClean="0">
                <a:latin typeface="FMBindumathi" pitchFamily="2" charset="0"/>
              </a:rPr>
              <a:t>;=j ±ka </a:t>
            </a:r>
            <a:r>
              <a:rPr lang="en-US" sz="3400" dirty="0" err="1" smtClean="0">
                <a:latin typeface="FMBindumathi" pitchFamily="2" charset="0"/>
              </a:rPr>
              <a:t>tfyu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kE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wka;suhg</a:t>
            </a:r>
            <a:r>
              <a:rPr lang="en-US" sz="3400" dirty="0" smtClean="0">
                <a:latin typeface="FMBindumathi" pitchFamily="2" charset="0"/>
              </a:rPr>
              <a:t> f;f¾id </a:t>
            </a:r>
            <a:r>
              <a:rPr lang="en-US" sz="3400" dirty="0" err="1" smtClean="0">
                <a:latin typeface="FMBindumathi" pitchFamily="2" charset="0"/>
              </a:rPr>
              <a:t>uõ</a:t>
            </a:r>
            <a:r>
              <a:rPr lang="en-US" sz="3400" dirty="0" smtClean="0">
                <a:latin typeface="FMBindumathi" pitchFamily="2" charset="0"/>
              </a:rPr>
              <a:t>;=</a:t>
            </a:r>
            <a:r>
              <a:rPr lang="en-US" sz="3400" dirty="0" err="1" smtClean="0">
                <a:latin typeface="FMBindumathi" pitchFamily="2" charset="0"/>
              </a:rPr>
              <a:t>ñhg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Wkd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fmd,sisfhka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lshk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whg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ú;rla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fï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ksjykg</a:t>
            </a:r>
            <a:r>
              <a:rPr lang="en-US" sz="3400" dirty="0" smtClean="0">
                <a:latin typeface="FMBindumathi" pitchFamily="2" charset="0"/>
              </a:rPr>
              <a:t> .</a:t>
            </a:r>
            <a:r>
              <a:rPr lang="en-US" sz="3400" dirty="0" err="1" smtClean="0">
                <a:latin typeface="FMBindumathi" pitchFamily="2" charset="0"/>
              </a:rPr>
              <a:t>kak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fudlo</a:t>
            </a:r>
            <a:r>
              <a:rPr lang="en-US" sz="3400" dirty="0" smtClean="0">
                <a:latin typeface="FMBindumathi" pitchFamily="2" charset="0"/>
              </a:rPr>
              <a:t> je, </a:t>
            </a:r>
            <a:r>
              <a:rPr lang="en-US" sz="3400" dirty="0" err="1" smtClean="0">
                <a:latin typeface="FMBindumathi" pitchFamily="2" charset="0"/>
              </a:rPr>
              <a:t>fkdleä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fik</a:t>
            </a:r>
            <a:r>
              <a:rPr lang="en-US" sz="3400" dirty="0" smtClean="0">
                <a:latin typeface="FMBindumathi" pitchFamily="2" charset="0"/>
              </a:rPr>
              <a:t>`. </a:t>
            </a:r>
            <a:r>
              <a:rPr lang="en-US" sz="3400" dirty="0" err="1" smtClean="0">
                <a:latin typeface="FMBindumathi" pitchFamily="2" charset="0"/>
              </a:rPr>
              <a:t>tkak</a:t>
            </a:r>
            <a:r>
              <a:rPr lang="en-US" sz="3400" dirty="0" smtClean="0">
                <a:latin typeface="FMBindumathi" pitchFamily="2" charset="0"/>
              </a:rPr>
              <a:t> .;a;= </a:t>
            </a:r>
            <a:r>
              <a:rPr lang="en-US" sz="3400" dirty="0" err="1" smtClean="0">
                <a:latin typeface="FMBindumathi" pitchFamily="2" charset="0"/>
              </a:rPr>
              <a:t>yskao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fï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ksjyku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lsõfõ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smtClean="0"/>
              <a:t>(</a:t>
            </a:r>
            <a:r>
              <a:rPr lang="en-US" sz="3400" dirty="0" err="1" smtClean="0"/>
              <a:t>Nirmal</a:t>
            </a:r>
            <a:r>
              <a:rPr lang="en-US" sz="3400" dirty="0" smtClean="0"/>
              <a:t> </a:t>
            </a:r>
            <a:r>
              <a:rPr lang="en-US" sz="3400" dirty="0" err="1" smtClean="0"/>
              <a:t>Hriday</a:t>
            </a:r>
            <a:r>
              <a:rPr lang="en-US" sz="3400" dirty="0" smtClean="0"/>
              <a:t>) </a:t>
            </a:r>
            <a:r>
              <a:rPr lang="en-US" sz="3400" dirty="0" err="1" smtClean="0">
                <a:latin typeface="FMBindumathi" pitchFamily="2" charset="0"/>
              </a:rPr>
              <a:t>ußh</a:t>
            </a:r>
            <a:r>
              <a:rPr lang="en-US" sz="3400" dirty="0" smtClean="0">
                <a:latin typeface="FMBindumathi" pitchFamily="2" charset="0"/>
              </a:rPr>
              <a:t>;=</a:t>
            </a:r>
            <a:r>
              <a:rPr lang="en-US" sz="3400" dirty="0" err="1" smtClean="0">
                <a:latin typeface="FMBindumathi" pitchFamily="2" charset="0"/>
              </a:rPr>
              <a:t>ñhf.a</a:t>
            </a:r>
            <a:r>
              <a:rPr lang="en-US" sz="3400" dirty="0" smtClean="0">
                <a:latin typeface="FMBindumathi" pitchFamily="2" charset="0"/>
              </a:rPr>
              <a:t> ks¾u, </a:t>
            </a:r>
            <a:r>
              <a:rPr lang="en-US" sz="3400" dirty="0" err="1" smtClean="0">
                <a:latin typeface="FMBindumathi" pitchFamily="2" charset="0"/>
              </a:rPr>
              <a:t>yDofha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ksjyk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lsh</a:t>
            </a:r>
            <a:r>
              <a:rPr lang="en-US" sz="3400" dirty="0" smtClean="0">
                <a:latin typeface="FMBindumathi" pitchFamily="2" charset="0"/>
              </a:rPr>
              <a:t>, </a:t>
            </a:r>
          </a:p>
          <a:p>
            <a:pPr>
              <a:buNone/>
            </a:pPr>
            <a:r>
              <a:rPr lang="en-US" sz="3400" dirty="0" smtClean="0">
                <a:latin typeface="FMBindumathi" pitchFamily="2" charset="0"/>
              </a:rPr>
              <a:t>	</a:t>
            </a:r>
            <a:r>
              <a:rPr lang="en-US" sz="3400" dirty="0" err="1" smtClean="0">
                <a:latin typeface="FMBindumathi" pitchFamily="2" charset="0"/>
              </a:rPr>
              <a:t>fï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ksjyfka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jdÜgq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foll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ñksiaiq</a:t>
            </a:r>
            <a:r>
              <a:rPr lang="en-US" sz="3400" dirty="0" smtClean="0">
                <a:latin typeface="FMBindumathi" pitchFamily="2" charset="0"/>
              </a:rPr>
              <a:t> ".</a:t>
            </a:r>
            <a:r>
              <a:rPr lang="en-US" sz="3400" dirty="0" err="1" smtClean="0">
                <a:latin typeface="FMBindumathi" pitchFamily="2" charset="0"/>
              </a:rPr>
              <a:t>EKq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msßñ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smtClean="0"/>
              <a:t>60/60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ysáhd</a:t>
            </a:r>
            <a:r>
              <a:rPr lang="en-US" sz="3400" dirty="0" smtClean="0">
                <a:latin typeface="FMBindumathi" pitchFamily="2" charset="0"/>
              </a:rPr>
              <a:t> Nd.hla </a:t>
            </a:r>
            <a:r>
              <a:rPr lang="en-US" sz="3400" dirty="0" err="1" smtClean="0">
                <a:latin typeface="FMBindumathi" pitchFamily="2" charset="0"/>
              </a:rPr>
              <a:t>jf.a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uereKq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ikaf;daIfhka</a:t>
            </a:r>
            <a:r>
              <a:rPr lang="en-US" sz="3400" dirty="0" smtClean="0">
                <a:latin typeface="FMBindumathi" pitchFamily="2" charset="0"/>
              </a:rPr>
              <a:t> $Ndjkdfhda.sj ^</a:t>
            </a:r>
            <a:r>
              <a:rPr lang="en-US" sz="3400" dirty="0" err="1" smtClean="0">
                <a:latin typeface="FMBindumathi" pitchFamily="2" charset="0"/>
              </a:rPr>
              <a:t>ke;akï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ta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wh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uefrkafka</a:t>
            </a:r>
            <a:r>
              <a:rPr lang="en-US" sz="3400" dirty="0" smtClean="0">
                <a:latin typeface="FMBindumathi" pitchFamily="2" charset="0"/>
              </a:rPr>
              <a:t> mdf¾&amp; </a:t>
            </a:r>
            <a:r>
              <a:rPr lang="en-US" sz="3400" dirty="0" err="1" smtClean="0">
                <a:latin typeface="FMBindumathi" pitchFamily="2" charset="0"/>
              </a:rPr>
              <a:t>fï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úêhg</a:t>
            </a:r>
            <a:r>
              <a:rPr lang="en-US" sz="3400" dirty="0" smtClean="0">
                <a:latin typeface="FMBindumathi" pitchFamily="2" charset="0"/>
              </a:rPr>
              <a:t> 30000 </a:t>
            </a:r>
            <a:r>
              <a:rPr lang="en-US" sz="3400" dirty="0" err="1" smtClean="0">
                <a:latin typeface="FMBindumathi" pitchFamily="2" charset="0"/>
              </a:rPr>
              <a:t>lg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jvd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fik`.lg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fï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ksjyfkka</a:t>
            </a:r>
            <a:r>
              <a:rPr lang="en-US" sz="3400" dirty="0" smtClean="0">
                <a:latin typeface="FMBindumathi" pitchFamily="2" charset="0"/>
              </a:rPr>
              <a:t> </a:t>
            </a:r>
            <a:r>
              <a:rPr lang="en-US" sz="3400" dirty="0" err="1" smtClean="0">
                <a:latin typeface="FMBindumathi" pitchFamily="2" charset="0"/>
              </a:rPr>
              <a:t>Woõ</a:t>
            </a:r>
            <a:r>
              <a:rPr lang="en-US" sz="3400" dirty="0" smtClean="0">
                <a:latin typeface="FMBindumathi" pitchFamily="2" charset="0"/>
              </a:rPr>
              <a:t> ,</a:t>
            </a:r>
            <a:r>
              <a:rPr lang="en-US" sz="3400" dirty="0" err="1" smtClean="0">
                <a:latin typeface="FMBindumathi" pitchFamily="2" charset="0"/>
              </a:rPr>
              <a:t>enqkd</a:t>
            </a:r>
            <a:r>
              <a:rPr lang="en-US" sz="3400" dirty="0" smtClean="0">
                <a:latin typeface="FMBindumathi" pitchFamily="2" charset="0"/>
              </a:rPr>
              <a:t>'</a:t>
            </a:r>
          </a:p>
          <a:p>
            <a:pPr>
              <a:buNone/>
            </a:pPr>
            <a:r>
              <a:rPr lang="en-US" sz="3400" dirty="0" smtClean="0">
                <a:latin typeface="FMBindumathi" pitchFamily="2" charset="0"/>
              </a:rPr>
              <a:t>	</a:t>
            </a:r>
            <a:r>
              <a:rPr lang="en-US" sz="4000" dirty="0" err="1" smtClean="0">
                <a:latin typeface="FMBindumathi" pitchFamily="2" charset="0"/>
              </a:rPr>
              <a:t>idudkH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úêhg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uyckhf.ka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úreO</a:t>
            </a:r>
            <a:r>
              <a:rPr lang="en-US" sz="4000" dirty="0" smtClean="0">
                <a:latin typeface="FMBindumathi" pitchFamily="2" charset="0"/>
              </a:rPr>
              <a:t> u; m&lt;</a:t>
            </a:r>
            <a:r>
              <a:rPr lang="en-US" sz="4000" dirty="0" err="1" smtClean="0">
                <a:latin typeface="FMBindumathi" pitchFamily="2" charset="0"/>
              </a:rPr>
              <a:t>fjkak</a:t>
            </a:r>
            <a:r>
              <a:rPr lang="en-US" sz="4000" dirty="0" smtClean="0">
                <a:latin typeface="FMBindumathi" pitchFamily="2" charset="0"/>
              </a:rPr>
              <a:t> .;a; </a:t>
            </a:r>
            <a:r>
              <a:rPr lang="en-US" sz="4000" dirty="0" err="1" smtClean="0">
                <a:latin typeface="FMBindumathi" pitchFamily="2" charset="0"/>
              </a:rPr>
              <a:t>fudlo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fï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ksjyk</a:t>
            </a:r>
            <a:r>
              <a:rPr lang="en-US" sz="4000" dirty="0" smtClean="0">
                <a:latin typeface="FMBindumathi" pitchFamily="2" charset="0"/>
              </a:rPr>
              <a:t> ;</a:t>
            </a:r>
            <a:r>
              <a:rPr lang="en-US" sz="4000" dirty="0" err="1" smtClean="0">
                <a:latin typeface="FMBindumathi" pitchFamily="2" charset="0"/>
              </a:rPr>
              <a:t>snqfka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/>
              <a:t>Kalighat</a:t>
            </a:r>
            <a:r>
              <a:rPr lang="en-US" sz="4000" dirty="0" smtClean="0"/>
              <a:t> </a:t>
            </a:r>
            <a:r>
              <a:rPr lang="en-US" sz="4000" dirty="0" err="1" smtClean="0">
                <a:latin typeface="FMBindumathi" pitchFamily="2" charset="0"/>
              </a:rPr>
              <a:t>fojdf,a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w,a,mq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jefÜ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yskao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fï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fldúf,a</a:t>
            </a:r>
            <a:r>
              <a:rPr lang="en-US" sz="4000" dirty="0" smtClean="0">
                <a:latin typeface="FMBindumathi" pitchFamily="2" charset="0"/>
              </a:rPr>
              <a:t> 400 la </a:t>
            </a:r>
            <a:r>
              <a:rPr lang="en-US" sz="4000" dirty="0" err="1" smtClean="0">
                <a:latin typeface="FMBindumathi" pitchFamily="2" charset="0"/>
              </a:rPr>
              <a:t>mQcljrfhda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ysáh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b;ska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yq`.dla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ñksiaiq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lshkak</a:t>
            </a:r>
            <a:r>
              <a:rPr lang="en-US" sz="4000" dirty="0" smtClean="0">
                <a:latin typeface="FMBindumathi" pitchFamily="2" charset="0"/>
              </a:rPr>
              <a:t> .;a; f;f¾id </a:t>
            </a:r>
            <a:r>
              <a:rPr lang="en-US" sz="4000" dirty="0" err="1" smtClean="0">
                <a:latin typeface="FMBindumathi" pitchFamily="2" charset="0"/>
              </a:rPr>
              <a:t>uõ</a:t>
            </a:r>
            <a:r>
              <a:rPr lang="en-US" sz="4000" dirty="0" smtClean="0">
                <a:latin typeface="FMBindumathi" pitchFamily="2" charset="0"/>
              </a:rPr>
              <a:t>;=</a:t>
            </a:r>
            <a:r>
              <a:rPr lang="en-US" sz="4000" dirty="0" err="1" smtClean="0">
                <a:latin typeface="FMBindumathi" pitchFamily="2" charset="0"/>
              </a:rPr>
              <a:t>ñh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ñksiqkaj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ls%ia;shdks</a:t>
            </a:r>
            <a:r>
              <a:rPr lang="en-US" sz="4000" dirty="0" smtClean="0">
                <a:latin typeface="FMBindumathi" pitchFamily="2" charset="0"/>
              </a:rPr>
              <a:t> wd.ug </a:t>
            </a:r>
            <a:r>
              <a:rPr lang="en-US" sz="4000" dirty="0" err="1" smtClean="0">
                <a:latin typeface="FMBindumathi" pitchFamily="2" charset="0"/>
              </a:rPr>
              <a:t>yrjkak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hkjhs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lsh</a:t>
            </a:r>
            <a:r>
              <a:rPr lang="en-US" sz="4000" dirty="0" smtClean="0">
                <a:latin typeface="FMBindumathi" pitchFamily="2" charset="0"/>
              </a:rPr>
              <a:t>, </a:t>
            </a:r>
          </a:p>
          <a:p>
            <a:pPr>
              <a:buNone/>
            </a:pPr>
            <a:r>
              <a:rPr lang="en-US" sz="4000" dirty="0" smtClean="0">
                <a:latin typeface="FMBindumathi" pitchFamily="2" charset="0"/>
              </a:rPr>
              <a:t>	^</a:t>
            </a:r>
            <a:r>
              <a:rPr lang="en-US" sz="4000" dirty="0" err="1" smtClean="0">
                <a:latin typeface="FMBindumathi" pitchFamily="2" charset="0"/>
              </a:rPr>
              <a:t>fï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yskaÿ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uOHia:dkh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wi</a:t>
            </a:r>
            <a:r>
              <a:rPr lang="en-US" sz="4000" dirty="0" smtClean="0">
                <a:latin typeface="FMBindumathi" pitchFamily="2" charset="0"/>
              </a:rPr>
              <a:t>&lt;&amp; </a:t>
            </a:r>
            <a:r>
              <a:rPr lang="en-US" sz="4000" dirty="0" err="1" smtClean="0">
                <a:latin typeface="FMBindumathi" pitchFamily="2" charset="0"/>
              </a:rPr>
              <a:t>ñksiqkaj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iukh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lrkak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ojila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foaYmd,k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kdhlfhla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wdj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fï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ksjyk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n,kak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ta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hdu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fm!oa.,slj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weúoao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thd</a:t>
            </a:r>
            <a:r>
              <a:rPr lang="en-US" sz="4000" dirty="0" smtClean="0">
                <a:latin typeface="FMBindumathi" pitchFamily="2" charset="0"/>
              </a:rPr>
              <a:t> ±</a:t>
            </a:r>
            <a:r>
              <a:rPr lang="en-US" sz="4000" dirty="0" err="1" smtClean="0">
                <a:latin typeface="FMBindumathi" pitchFamily="2" charset="0"/>
              </a:rPr>
              <a:t>lald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fldfyduo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wr</a:t>
            </a:r>
            <a:r>
              <a:rPr lang="en-US" sz="4000" dirty="0" smtClean="0">
                <a:latin typeface="FMBindumathi" pitchFamily="2" charset="0"/>
              </a:rPr>
              <a:t> f;f¾id </a:t>
            </a:r>
            <a:r>
              <a:rPr lang="en-US" sz="4000" dirty="0" err="1" smtClean="0">
                <a:latin typeface="FMBindumathi" pitchFamily="2" charset="0"/>
              </a:rPr>
              <a:t>uõ</a:t>
            </a:r>
            <a:r>
              <a:rPr lang="en-US" sz="4000" dirty="0" smtClean="0">
                <a:latin typeface="FMBindumathi" pitchFamily="2" charset="0"/>
              </a:rPr>
              <a:t>;=</a:t>
            </a:r>
            <a:r>
              <a:rPr lang="en-US" sz="4000" dirty="0" err="1" smtClean="0">
                <a:latin typeface="FMBindumathi" pitchFamily="2" charset="0"/>
              </a:rPr>
              <a:t>ñh</a:t>
            </a:r>
            <a:r>
              <a:rPr lang="en-US" sz="4000" dirty="0" smtClean="0">
                <a:latin typeface="FMBindumathi" pitchFamily="2" charset="0"/>
              </a:rPr>
              <a:t> yd </a:t>
            </a:r>
            <a:r>
              <a:rPr lang="en-US" sz="4000" dirty="0" err="1" smtClean="0">
                <a:latin typeface="FMBindumathi" pitchFamily="2" charset="0"/>
              </a:rPr>
              <a:t>thdf.a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f.d,fhda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wr</a:t>
            </a:r>
            <a:r>
              <a:rPr lang="en-US" sz="4000" dirty="0" smtClean="0">
                <a:latin typeface="FMBindumathi" pitchFamily="2" charset="0"/>
              </a:rPr>
              <a:t> .</a:t>
            </a:r>
            <a:r>
              <a:rPr lang="en-US" sz="4000" dirty="0" err="1" smtClean="0">
                <a:latin typeface="FMBindumathi" pitchFamily="2" charset="0"/>
              </a:rPr>
              <a:t>rdjegqk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YÍr</a:t>
            </a:r>
            <a:r>
              <a:rPr lang="en-US" sz="4000" dirty="0" smtClean="0">
                <a:latin typeface="FMBindumathi" pitchFamily="2" charset="0"/>
              </a:rPr>
              <a:t> ;</a:t>
            </a:r>
            <a:r>
              <a:rPr lang="en-US" sz="4000" dirty="0" err="1" smtClean="0">
                <a:latin typeface="FMBindumathi" pitchFamily="2" charset="0"/>
              </a:rPr>
              <a:t>sfhk</a:t>
            </a:r>
            <a:r>
              <a:rPr lang="en-US" sz="4000" dirty="0" smtClean="0">
                <a:latin typeface="FMBindumathi" pitchFamily="2" charset="0"/>
              </a:rPr>
              <a:t> "</a:t>
            </a:r>
            <a:r>
              <a:rPr lang="en-US" sz="4000" dirty="0" err="1" smtClean="0">
                <a:latin typeface="FMBindumathi" pitchFamily="2" charset="0"/>
              </a:rPr>
              <a:t>weia</a:t>
            </a:r>
            <a:r>
              <a:rPr lang="en-US" sz="4000" dirty="0" smtClean="0">
                <a:latin typeface="FMBindumathi" pitchFamily="2" charset="0"/>
              </a:rPr>
              <a:t> .</a:t>
            </a:r>
            <a:r>
              <a:rPr lang="en-US" sz="4000" dirty="0" err="1" smtClean="0">
                <a:latin typeface="FMBindumathi" pitchFamily="2" charset="0"/>
              </a:rPr>
              <a:t>s,sÉp</a:t>
            </a:r>
            <a:r>
              <a:rPr lang="en-US" sz="4000" dirty="0" smtClean="0">
                <a:latin typeface="FMBindumathi" pitchFamily="2" charset="0"/>
              </a:rPr>
              <a:t> whf.a l=</a:t>
            </a:r>
            <a:r>
              <a:rPr lang="en-US" sz="4000" dirty="0" err="1" smtClean="0">
                <a:latin typeface="FMBindumathi" pitchFamily="2" charset="0"/>
              </a:rPr>
              <a:t>KqfjÉp</a:t>
            </a:r>
            <a:r>
              <a:rPr lang="en-US" sz="4000" dirty="0" smtClean="0">
                <a:latin typeface="FMBindumathi" pitchFamily="2" charset="0"/>
              </a:rPr>
              <a:t> ;=</a:t>
            </a:r>
            <a:r>
              <a:rPr lang="en-US" sz="4000" dirty="0" err="1" smtClean="0">
                <a:latin typeface="FMBindumathi" pitchFamily="2" charset="0"/>
              </a:rPr>
              <a:t>jd</a:t>
            </a:r>
            <a:r>
              <a:rPr lang="en-US" sz="4000" dirty="0" smtClean="0">
                <a:latin typeface="FMBindumathi" pitchFamily="2" charset="0"/>
              </a:rPr>
              <a:t>, </a:t>
            </a:r>
            <a:r>
              <a:rPr lang="en-US" sz="4000" dirty="0" err="1" smtClean="0">
                <a:latin typeface="FMBindumathi" pitchFamily="2" charset="0"/>
              </a:rPr>
              <a:t>j,g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fí;a</a:t>
            </a:r>
            <a:r>
              <a:rPr lang="en-US" sz="4000" dirty="0" smtClean="0">
                <a:latin typeface="FMBindumathi" pitchFamily="2" charset="0"/>
              </a:rPr>
              <a:t> lrk </a:t>
            </a:r>
            <a:r>
              <a:rPr lang="en-US" sz="4000" dirty="0" err="1" smtClean="0">
                <a:latin typeface="FMBindumathi" pitchFamily="2" charset="0"/>
              </a:rPr>
              <a:t>yeá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ta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f.d,kakg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lkak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fok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yeá</a:t>
            </a:r>
            <a:r>
              <a:rPr lang="en-US" sz="4000" dirty="0" smtClean="0">
                <a:latin typeface="FMBindumathi" pitchFamily="2" charset="0"/>
              </a:rPr>
              <a:t> "</a:t>
            </a:r>
            <a:r>
              <a:rPr lang="en-US" sz="4000" dirty="0" err="1" smtClean="0">
                <a:latin typeface="FMBindumathi" pitchFamily="2" charset="0"/>
              </a:rPr>
              <a:t>fí;a</a:t>
            </a:r>
            <a:r>
              <a:rPr lang="en-US" sz="4000" dirty="0" smtClean="0">
                <a:latin typeface="FMBindumathi" pitchFamily="2" charset="0"/>
              </a:rPr>
              <a:t> lrk </a:t>
            </a:r>
            <a:r>
              <a:rPr lang="en-US" sz="4000" dirty="0" err="1" smtClean="0">
                <a:latin typeface="FMBindumathi" pitchFamily="2" charset="0"/>
              </a:rPr>
              <a:t>yeá</a:t>
            </a:r>
            <a:r>
              <a:rPr lang="en-US" sz="4000" dirty="0" smtClean="0">
                <a:latin typeface="FMBindumathi" pitchFamily="2" charset="0"/>
              </a:rPr>
              <a:t>" </a:t>
            </a:r>
            <a:r>
              <a:rPr lang="en-US" sz="4000" dirty="0" err="1" smtClean="0">
                <a:latin typeface="FMBindumathi" pitchFamily="2" charset="0"/>
              </a:rPr>
              <a:t>wdorfhka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n,d.kak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yeá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b;ska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fï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foaYmd,lhd</a:t>
            </a:r>
            <a:r>
              <a:rPr lang="en-US" sz="4000" dirty="0" smtClean="0">
                <a:latin typeface="FMBindumathi" pitchFamily="2" charset="0"/>
              </a:rPr>
              <a:t> t&lt;</a:t>
            </a:r>
            <a:r>
              <a:rPr lang="en-US" sz="4000" dirty="0" err="1" smtClean="0">
                <a:latin typeface="FMBindumathi" pitchFamily="2" charset="0"/>
              </a:rPr>
              <a:t>shg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weú,a</a:t>
            </a:r>
            <a:r>
              <a:rPr lang="en-US" sz="4000" dirty="0" smtClean="0">
                <a:latin typeface="FMBindumathi" pitchFamily="2" charset="0"/>
              </a:rPr>
              <a:t>, t&lt;</a:t>
            </a:r>
            <a:r>
              <a:rPr lang="en-US" sz="4000" dirty="0" err="1" smtClean="0">
                <a:latin typeface="FMBindumathi" pitchFamily="2" charset="0"/>
              </a:rPr>
              <a:t>sfh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bkak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ñksiaiqkag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lshkjd</a:t>
            </a:r>
            <a:r>
              <a:rPr lang="en-US" sz="4000" dirty="0" smtClean="0">
                <a:latin typeface="FMBindumathi" pitchFamily="2" charset="0"/>
              </a:rPr>
              <a:t> —</a:t>
            </a:r>
            <a:r>
              <a:rPr lang="en-US" sz="4000" dirty="0" err="1" smtClean="0">
                <a:latin typeface="FMBindumathi" pitchFamily="2" charset="0"/>
              </a:rPr>
              <a:t>uu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fmdfrdkaÿ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fjkjd</a:t>
            </a:r>
            <a:r>
              <a:rPr lang="en-US" sz="4000" dirty="0" smtClean="0">
                <a:latin typeface="FMBindumathi" pitchFamily="2" charset="0"/>
              </a:rPr>
              <a:t> "</a:t>
            </a:r>
            <a:r>
              <a:rPr lang="en-US" sz="4000" dirty="0" err="1" smtClean="0">
                <a:latin typeface="FMBindumathi" pitchFamily="2" charset="0"/>
              </a:rPr>
              <a:t>fï</a:t>
            </a:r>
            <a:r>
              <a:rPr lang="en-US" sz="4000" dirty="0" smtClean="0">
                <a:latin typeface="FMBindumathi" pitchFamily="2" charset="0"/>
              </a:rPr>
              <a:t> f;f¾id </a:t>
            </a:r>
            <a:r>
              <a:rPr lang="en-US" sz="4000" dirty="0" err="1" smtClean="0">
                <a:latin typeface="FMBindumathi" pitchFamily="2" charset="0"/>
              </a:rPr>
              <a:t>uõ</a:t>
            </a:r>
            <a:r>
              <a:rPr lang="en-US" sz="4000" dirty="0" smtClean="0">
                <a:latin typeface="FMBindumathi" pitchFamily="2" charset="0"/>
              </a:rPr>
              <a:t>;=</a:t>
            </a:r>
            <a:r>
              <a:rPr lang="en-US" sz="4000" dirty="0" err="1" smtClean="0">
                <a:latin typeface="FMBindumathi" pitchFamily="2" charset="0"/>
              </a:rPr>
              <a:t>ñhj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fu;kska</a:t>
            </a:r>
            <a:r>
              <a:rPr lang="en-US" sz="4000" dirty="0" smtClean="0">
                <a:latin typeface="FMBindumathi" pitchFamily="2" charset="0"/>
              </a:rPr>
              <a:t> t&lt;</a:t>
            </a:r>
            <a:r>
              <a:rPr lang="en-US" sz="4000" dirty="0" err="1" smtClean="0">
                <a:latin typeface="FMBindumathi" pitchFamily="2" charset="0"/>
              </a:rPr>
              <a:t>jkak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yenehs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ta</a:t>
            </a:r>
            <a:r>
              <a:rPr lang="en-US" sz="4000" dirty="0" smtClean="0">
                <a:latin typeface="FMBindumathi" pitchFamily="2" charset="0"/>
              </a:rPr>
              <a:t> whf.a </a:t>
            </a:r>
            <a:r>
              <a:rPr lang="en-US" sz="4000" dirty="0" err="1" smtClean="0">
                <a:latin typeface="FMBindumathi" pitchFamily="2" charset="0"/>
              </a:rPr>
              <a:t>wïu</a:t>
            </a:r>
            <a:r>
              <a:rPr lang="en-US" sz="4000" dirty="0" smtClean="0">
                <a:latin typeface="FMBindumathi" pitchFamily="2" charset="0"/>
              </a:rPr>
              <a:t>, ";</a:t>
            </a:r>
            <a:r>
              <a:rPr lang="en-US" sz="4000" dirty="0" err="1" smtClean="0">
                <a:latin typeface="FMBindumathi" pitchFamily="2" charset="0"/>
              </a:rPr>
              <a:t>d;a</a:t>
            </a:r>
            <a:r>
              <a:rPr lang="en-US" sz="4000" dirty="0" smtClean="0">
                <a:latin typeface="FMBindumathi" pitchFamily="2" charset="0"/>
              </a:rPr>
              <a:t>;," </a:t>
            </a:r>
            <a:r>
              <a:rPr lang="en-US" sz="4000" dirty="0" err="1" smtClean="0">
                <a:latin typeface="FMBindumathi" pitchFamily="2" charset="0"/>
              </a:rPr>
              <a:t>taf.d,a</a:t>
            </a:r>
            <a:r>
              <a:rPr lang="en-US" sz="4000" dirty="0" smtClean="0">
                <a:latin typeface="FMBindumathi" pitchFamily="2" charset="0"/>
              </a:rPr>
              <a:t>, </a:t>
            </a:r>
            <a:r>
              <a:rPr lang="en-US" sz="4000" dirty="0" err="1" smtClean="0">
                <a:latin typeface="FMBindumathi" pitchFamily="2" charset="0"/>
              </a:rPr>
              <a:t>iu</a:t>
            </a:r>
            <a:r>
              <a:rPr lang="en-US" sz="4000" dirty="0" smtClean="0">
                <a:latin typeface="FMBindumathi" pitchFamily="2" charset="0"/>
              </a:rPr>
              <a:t>`. </a:t>
            </a:r>
            <a:r>
              <a:rPr lang="en-US" sz="4000" dirty="0" err="1" smtClean="0">
                <a:latin typeface="FMBindumathi" pitchFamily="2" charset="0"/>
              </a:rPr>
              <a:t>weú,a</a:t>
            </a:r>
            <a:r>
              <a:rPr lang="en-US" sz="4000" dirty="0" smtClean="0">
                <a:latin typeface="FMBindumathi" pitchFamily="2" charset="0"/>
              </a:rPr>
              <a:t>, "</a:t>
            </a:r>
            <a:r>
              <a:rPr lang="en-US" sz="4000" dirty="0" err="1" smtClean="0">
                <a:latin typeface="FMBindumathi" pitchFamily="2" charset="0"/>
              </a:rPr>
              <a:t>fï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wirK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whg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Woõ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lrkjka</a:t>
            </a:r>
            <a:r>
              <a:rPr lang="en-US" sz="4000" dirty="0" smtClean="0">
                <a:latin typeface="FMBindumathi" pitchFamily="2" charset="0"/>
              </a:rPr>
              <a:t>˜ </a:t>
            </a:r>
            <a:r>
              <a:rPr lang="en-US" sz="4000" dirty="0" err="1" smtClean="0">
                <a:latin typeface="FMBindumathi" pitchFamily="2" charset="0"/>
              </a:rPr>
              <a:t>t;kskau</a:t>
            </a:r>
            <a:r>
              <a:rPr lang="en-US" sz="4000" dirty="0" smtClean="0">
                <a:latin typeface="FMBindumathi" pitchFamily="2" charset="0"/>
              </a:rPr>
              <a:t> f;f¾id </a:t>
            </a:r>
            <a:r>
              <a:rPr lang="en-US" sz="4000" dirty="0" err="1" smtClean="0">
                <a:latin typeface="FMBindumathi" pitchFamily="2" charset="0"/>
              </a:rPr>
              <a:t>uõ</a:t>
            </a:r>
            <a:r>
              <a:rPr lang="en-US" sz="4000" dirty="0" smtClean="0">
                <a:latin typeface="FMBindumathi" pitchFamily="2" charset="0"/>
              </a:rPr>
              <a:t>;=</a:t>
            </a:r>
            <a:r>
              <a:rPr lang="en-US" sz="4000" dirty="0" err="1" smtClean="0">
                <a:latin typeface="FMBindumathi" pitchFamily="2" charset="0"/>
              </a:rPr>
              <a:t>ñhg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wdmq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uyck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úfrdaOh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ke</a:t>
            </a:r>
            <a:r>
              <a:rPr lang="en-US" sz="4000" dirty="0" smtClean="0">
                <a:latin typeface="FMBindumathi" pitchFamily="2" charset="0"/>
              </a:rPr>
              <a:t>;=j .</a:t>
            </a:r>
            <a:r>
              <a:rPr lang="en-US" sz="4000" dirty="0" err="1" smtClean="0">
                <a:latin typeface="FMBindumathi" pitchFamily="2" charset="0"/>
              </a:rPr>
              <a:t>shd</a:t>
            </a:r>
            <a:r>
              <a:rPr lang="en-US" sz="4000" dirty="0" smtClean="0">
                <a:latin typeface="FMBindumathi" pitchFamily="2" charset="0"/>
              </a:rPr>
              <a:t>'</a:t>
            </a:r>
          </a:p>
          <a:p>
            <a:pPr>
              <a:buNone/>
            </a:pPr>
            <a:endParaRPr lang="en-US" dirty="0">
              <a:latin typeface="FMBindumathi" pitchFamily="2" charset="0"/>
            </a:endParaRPr>
          </a:p>
        </p:txBody>
      </p:sp>
      <p:pic>
        <p:nvPicPr>
          <p:cNvPr id="1026" name="Picture 2" descr="D:\Documents and Settings\Sandamalie\My Documents\mother_tere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914400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FMBindumathi" pitchFamily="2" charset="0"/>
              </a:rPr>
              <a:t>n,uq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fï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jf.a</a:t>
            </a:r>
            <a:r>
              <a:rPr lang="en-US" dirty="0" smtClean="0">
                <a:latin typeface="FMBindumathi" pitchFamily="2" charset="0"/>
              </a:rPr>
              <a:t> m%d;syd¾h </a:t>
            </a:r>
            <a:r>
              <a:rPr lang="en-US" dirty="0" err="1" smtClean="0">
                <a:latin typeface="FMBindumathi" pitchFamily="2" charset="0"/>
              </a:rPr>
              <a:t>jqk</a:t>
            </a:r>
            <a:r>
              <a:rPr lang="en-US" dirty="0" smtClean="0">
                <a:latin typeface="FMBindumathi" pitchFamily="2" charset="0"/>
              </a:rPr>
              <a:t> ;</a:t>
            </a:r>
            <a:r>
              <a:rPr lang="en-US" dirty="0" err="1" smtClean="0">
                <a:latin typeface="FMBindumathi" pitchFamily="2" charset="0"/>
              </a:rPr>
              <a:t>eka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b;sydifha</a:t>
            </a:r>
            <a:r>
              <a:rPr lang="en-US" dirty="0" smtClean="0">
                <a:latin typeface="FMBindumathi" pitchFamily="2" charset="0"/>
              </a:rPr>
              <a:t> ;</a:t>
            </a:r>
            <a:r>
              <a:rPr lang="en-US" dirty="0" err="1" smtClean="0">
                <a:latin typeface="FMBindumathi" pitchFamily="2" charset="0"/>
              </a:rPr>
              <a:t>sfhkjo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lsh</a:t>
            </a:r>
            <a:r>
              <a:rPr lang="en-US" dirty="0" smtClean="0">
                <a:latin typeface="FMBindumathi" pitchFamily="2" charset="0"/>
              </a:rPr>
              <a:t>,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err="1" smtClean="0">
                <a:latin typeface="FMBindumathi" pitchFamily="2" charset="0"/>
              </a:rPr>
              <a:t>weußldfõ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îu;a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ßhÿrkag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kS;s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yokak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jevlf,a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foaYmd,kh</a:t>
            </a:r>
            <a:r>
              <a:rPr lang="en-US" sz="3000" dirty="0" smtClean="0">
                <a:latin typeface="FMBindumathi" pitchFamily="2" charset="0"/>
              </a:rPr>
              <a:t> lrk </a:t>
            </a:r>
            <a:r>
              <a:rPr lang="en-US" sz="3000" dirty="0" err="1" smtClean="0">
                <a:latin typeface="FMBindumathi" pitchFamily="2" charset="0"/>
              </a:rPr>
              <a:t>wh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fkfï</a:t>
            </a:r>
            <a:endParaRPr lang="en-US" sz="30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3000" dirty="0" smtClean="0">
                <a:latin typeface="FMBindumathi" pitchFamily="2" charset="0"/>
              </a:rPr>
              <a:t>	</a:t>
            </a:r>
            <a:r>
              <a:rPr lang="en-US" sz="3000" dirty="0" err="1" smtClean="0">
                <a:latin typeface="FMBindumathi" pitchFamily="2" charset="0"/>
              </a:rPr>
              <a:t>idudkH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ldka;djla</a:t>
            </a:r>
            <a:endParaRPr lang="en-US" sz="3000" dirty="0" smtClean="0">
              <a:latin typeface="FMBindumathi" pitchFamily="2" charset="0"/>
            </a:endParaRPr>
          </a:p>
          <a:p>
            <a:r>
              <a:rPr lang="en-US" sz="3000" dirty="0" err="1" smtClean="0">
                <a:latin typeface="FMBindumathi" pitchFamily="2" charset="0"/>
              </a:rPr>
              <a:t>ol</a:t>
            </a:r>
            <a:r>
              <a:rPr lang="en-US" sz="3000" dirty="0" smtClean="0">
                <a:latin typeface="FMBindumathi" pitchFamily="2" charset="0"/>
              </a:rPr>
              <a:t>=</a:t>
            </a:r>
            <a:r>
              <a:rPr lang="en-US" sz="3000" dirty="0" err="1" smtClean="0">
                <a:latin typeface="FMBindumathi" pitchFamily="2" charset="0"/>
              </a:rPr>
              <a:t>Kq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wm%sldfõ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fk,aika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uekafv,d</a:t>
            </a:r>
            <a:r>
              <a:rPr lang="en-US" sz="3000" dirty="0" smtClean="0">
                <a:latin typeface="FMBindumathi" pitchFamily="2" charset="0"/>
              </a:rPr>
              <a:t> ;</a:t>
            </a:r>
            <a:r>
              <a:rPr lang="en-US" sz="3000" dirty="0" err="1" smtClean="0">
                <a:latin typeface="FMBindumathi" pitchFamily="2" charset="0"/>
              </a:rPr>
              <a:t>uqkaf.a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yelshdfjka</a:t>
            </a:r>
            <a:r>
              <a:rPr lang="en-US" sz="3000" dirty="0" smtClean="0">
                <a:latin typeface="FMBindumathi" pitchFamily="2" charset="0"/>
              </a:rPr>
              <a:t> l¨ </a:t>
            </a:r>
            <a:r>
              <a:rPr lang="en-US" sz="3000" dirty="0" err="1" smtClean="0">
                <a:latin typeface="FMBindumathi" pitchFamily="2" charset="0"/>
              </a:rPr>
              <a:t>whg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iyk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ie,iaiqjd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smtClean="0">
                <a:latin typeface="FMBindumathi"/>
              </a:rPr>
              <a:t>^</a:t>
            </a:r>
            <a:r>
              <a:rPr lang="en-US" sz="3000" dirty="0" err="1" smtClean="0">
                <a:latin typeface="FMBindumathi"/>
              </a:rPr>
              <a:t>wjqreÿ</a:t>
            </a:r>
            <a:r>
              <a:rPr lang="en-US" sz="3000" dirty="0" smtClean="0">
                <a:latin typeface="FMBindumathi"/>
              </a:rPr>
              <a:t> 20 </a:t>
            </a:r>
            <a:r>
              <a:rPr lang="en-US" sz="3000" dirty="0" err="1" smtClean="0">
                <a:latin typeface="FMBindumathi"/>
              </a:rPr>
              <a:t>lg</a:t>
            </a:r>
            <a:r>
              <a:rPr lang="en-US" sz="3000" dirty="0" smtClean="0">
                <a:latin typeface="FMBindumathi"/>
              </a:rPr>
              <a:t> </a:t>
            </a:r>
            <a:r>
              <a:rPr lang="en-US" sz="3000" dirty="0" err="1" smtClean="0">
                <a:latin typeface="FMBindumathi"/>
              </a:rPr>
              <a:t>jvd</a:t>
            </a:r>
            <a:r>
              <a:rPr lang="en-US" sz="3000" dirty="0" smtClean="0">
                <a:latin typeface="FMBindumathi"/>
              </a:rPr>
              <a:t> t;=</a:t>
            </a:r>
            <a:r>
              <a:rPr lang="en-US" sz="3000" dirty="0" err="1" smtClean="0">
                <a:latin typeface="FMBindumathi"/>
              </a:rPr>
              <a:t>ud</a:t>
            </a:r>
            <a:r>
              <a:rPr lang="en-US" sz="3000" dirty="0" smtClean="0">
                <a:latin typeface="FMBindumathi"/>
              </a:rPr>
              <a:t> </a:t>
            </a:r>
            <a:r>
              <a:rPr lang="en-US" sz="3000" dirty="0" err="1" smtClean="0">
                <a:latin typeface="FMBindumathi"/>
              </a:rPr>
              <a:t>ysr</a:t>
            </a:r>
            <a:r>
              <a:rPr lang="en-US" sz="3000" dirty="0" smtClean="0">
                <a:latin typeface="FMBindumathi"/>
              </a:rPr>
              <a:t> </a:t>
            </a:r>
            <a:r>
              <a:rPr lang="en-US" sz="3000" dirty="0" err="1" smtClean="0">
                <a:latin typeface="FMBindumathi"/>
              </a:rPr>
              <a:t>f.or</a:t>
            </a:r>
            <a:r>
              <a:rPr lang="en-US" sz="3000" dirty="0" smtClean="0">
                <a:latin typeface="FMBindumathi"/>
              </a:rPr>
              <a:t> </a:t>
            </a:r>
            <a:r>
              <a:rPr lang="en-US" sz="3000" dirty="0" err="1" smtClean="0">
                <a:latin typeface="FMBindumathi"/>
              </a:rPr>
              <a:t>isáhd</a:t>
            </a:r>
            <a:r>
              <a:rPr lang="en-US" sz="3000" dirty="0" smtClean="0">
                <a:latin typeface="FMBindumathi"/>
              </a:rPr>
              <a:t>&amp;</a:t>
            </a:r>
          </a:p>
          <a:p>
            <a:r>
              <a:rPr lang="en-US" sz="3000" dirty="0" err="1" smtClean="0">
                <a:latin typeface="FMBindumathi"/>
              </a:rPr>
              <a:t>f;dauia</a:t>
            </a:r>
            <a:r>
              <a:rPr lang="en-US" sz="3000" dirty="0" smtClean="0">
                <a:latin typeface="FMBindumathi"/>
              </a:rPr>
              <a:t> </a:t>
            </a:r>
            <a:r>
              <a:rPr lang="en-US" sz="3000" dirty="0" err="1" smtClean="0">
                <a:latin typeface="FMBindumathi"/>
              </a:rPr>
              <a:t>w,ajd</a:t>
            </a:r>
            <a:r>
              <a:rPr lang="en-US" sz="3000" dirty="0" smtClean="0">
                <a:latin typeface="FMBindumathi"/>
              </a:rPr>
              <a:t> </a:t>
            </a:r>
            <a:r>
              <a:rPr lang="en-US" sz="3000" dirty="0" err="1" smtClean="0">
                <a:latin typeface="FMBindumathi"/>
              </a:rPr>
              <a:t>täika</a:t>
            </a:r>
            <a:r>
              <a:rPr lang="en-US" sz="3000" dirty="0" smtClean="0">
                <a:latin typeface="FMBindumathi"/>
              </a:rPr>
              <a:t> </a:t>
            </a:r>
            <a:r>
              <a:rPr lang="en-US" sz="3000" dirty="0" err="1" smtClean="0">
                <a:latin typeface="FMBindumathi"/>
              </a:rPr>
              <a:t>o`.r</a:t>
            </a:r>
            <a:r>
              <a:rPr lang="en-US" sz="3000" dirty="0" smtClean="0">
                <a:latin typeface="FMBindumathi"/>
              </a:rPr>
              <a:t> </a:t>
            </a:r>
            <a:r>
              <a:rPr lang="en-US" sz="3000" dirty="0" err="1" smtClean="0">
                <a:latin typeface="FMBindumathi"/>
              </a:rPr>
              <a:t>n,anh</a:t>
            </a:r>
            <a:r>
              <a:rPr lang="en-US" sz="3000" dirty="0" smtClean="0">
                <a:latin typeface="FMBindumathi"/>
              </a:rPr>
              <a:t> </a:t>
            </a:r>
            <a:r>
              <a:rPr lang="en-US" sz="3000" dirty="0" err="1" smtClean="0">
                <a:latin typeface="FMBindumathi"/>
              </a:rPr>
              <a:t>fydhd.;af;a</a:t>
            </a:r>
            <a:r>
              <a:rPr lang="en-US" sz="3000" dirty="0" smtClean="0">
                <a:latin typeface="FMBindumathi"/>
              </a:rPr>
              <a:t> </a:t>
            </a:r>
            <a:r>
              <a:rPr lang="en-US" sz="3000" dirty="0" err="1" smtClean="0">
                <a:latin typeface="FMBindumathi"/>
              </a:rPr>
              <a:t>oyia</a:t>
            </a:r>
            <a:r>
              <a:rPr lang="en-US" sz="3000" dirty="0" smtClean="0">
                <a:latin typeface="FMBindumathi"/>
              </a:rPr>
              <a:t> </a:t>
            </a:r>
            <a:r>
              <a:rPr lang="en-US" sz="3000" dirty="0" err="1" smtClean="0">
                <a:latin typeface="FMBindumathi"/>
              </a:rPr>
              <a:t>jdrhla</a:t>
            </a:r>
            <a:r>
              <a:rPr lang="en-US" sz="3000" dirty="0" smtClean="0">
                <a:latin typeface="FMBindumathi"/>
              </a:rPr>
              <a:t> </a:t>
            </a:r>
            <a:r>
              <a:rPr lang="en-US" sz="3000" dirty="0" err="1" smtClean="0">
                <a:latin typeface="FMBindumathi"/>
              </a:rPr>
              <a:t>mÍlaIK</a:t>
            </a:r>
            <a:r>
              <a:rPr lang="en-US" sz="3000" dirty="0" smtClean="0">
                <a:latin typeface="FMBindumathi"/>
              </a:rPr>
              <a:t> </a:t>
            </a:r>
            <a:r>
              <a:rPr lang="en-US" sz="3000" dirty="0" err="1" smtClean="0">
                <a:latin typeface="FMBindumathi"/>
              </a:rPr>
              <a:t>lr,d</a:t>
            </a:r>
            <a:endParaRPr lang="en-US" sz="3000" dirty="0" smtClean="0">
              <a:latin typeface="FMBindumathi" pitchFamily="2" charset="0"/>
            </a:endParaRPr>
          </a:p>
          <a:p>
            <a:r>
              <a:rPr lang="en-US" sz="3000" dirty="0" err="1" smtClean="0">
                <a:latin typeface="FMBindumathi" pitchFamily="2" charset="0"/>
              </a:rPr>
              <a:t>fï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jf.a</a:t>
            </a:r>
            <a:r>
              <a:rPr lang="en-US" sz="3000" dirty="0" smtClean="0">
                <a:latin typeface="FMBindumathi" pitchFamily="2" charset="0"/>
              </a:rPr>
              <a:t> ;j </a:t>
            </a:r>
            <a:r>
              <a:rPr lang="en-US" sz="3000" dirty="0" err="1" smtClean="0">
                <a:latin typeface="FMBindumathi" pitchFamily="2" charset="0"/>
              </a:rPr>
              <a:t>yq`.dla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foaj,a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b;sydih</a:t>
            </a:r>
            <a:r>
              <a:rPr lang="en-US" sz="3000" dirty="0" smtClean="0">
                <a:latin typeface="FMBindumathi" pitchFamily="2" charset="0"/>
              </a:rPr>
              <a:t> ;=,</a:t>
            </a:r>
            <a:r>
              <a:rPr lang="en-US" sz="3000" dirty="0" err="1" smtClean="0">
                <a:latin typeface="FMBindumathi" pitchFamily="2" charset="0"/>
              </a:rPr>
              <a:t>ska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wmsg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fmakjd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yenehs</a:t>
            </a:r>
            <a:r>
              <a:rPr lang="en-US" sz="3000" dirty="0" smtClean="0">
                <a:latin typeface="FMBindumathi" pitchFamily="2" charset="0"/>
              </a:rPr>
              <a:t> wm </a:t>
            </a:r>
            <a:r>
              <a:rPr lang="en-US" sz="3000" dirty="0" err="1" smtClean="0">
                <a:latin typeface="FMBindumathi" pitchFamily="2" charset="0"/>
              </a:rPr>
              <a:t>yelshdj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wms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ÈhqKq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lroa</a:t>
            </a:r>
            <a:r>
              <a:rPr lang="en-US" sz="3000" dirty="0" smtClean="0">
                <a:latin typeface="FMBindumathi" pitchFamily="2" charset="0"/>
              </a:rPr>
              <a:t>§ </a:t>
            </a:r>
            <a:r>
              <a:rPr lang="en-US" sz="3000" dirty="0" err="1" smtClean="0">
                <a:latin typeface="FMBindumathi" pitchFamily="2" charset="0"/>
              </a:rPr>
              <a:t>fldfydu;a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uqo,a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biairy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lr</a:t>
            </a:r>
            <a:r>
              <a:rPr lang="en-US" sz="3000" dirty="0" smtClean="0">
                <a:latin typeface="FMBindumathi" pitchFamily="2" charset="0"/>
              </a:rPr>
              <a:t>.; </a:t>
            </a:r>
            <a:r>
              <a:rPr lang="en-US" sz="3000" dirty="0" err="1" smtClean="0">
                <a:latin typeface="FMBindumathi" pitchFamily="2" charset="0"/>
              </a:rPr>
              <a:t>hq</a:t>
            </a:r>
            <a:r>
              <a:rPr lang="en-US" sz="3000" dirty="0" smtClean="0">
                <a:latin typeface="FMBindumathi" pitchFamily="2" charset="0"/>
              </a:rPr>
              <a:t>;= </a:t>
            </a:r>
            <a:r>
              <a:rPr lang="en-US" sz="3000" dirty="0" err="1" smtClean="0">
                <a:latin typeface="FMBindumathi" pitchFamily="2" charset="0"/>
              </a:rPr>
              <a:t>kE</a:t>
            </a:r>
            <a:endParaRPr lang="en-US" sz="3000" dirty="0" smtClean="0">
              <a:latin typeface="FMBindumathi" pitchFamily="2" charset="0"/>
            </a:endParaRPr>
          </a:p>
          <a:p>
            <a:pPr>
              <a:buNone/>
            </a:pPr>
            <a:endParaRPr lang="en-US" dirty="0">
              <a:latin typeface="FMBindumathi" pitchFamily="2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Mothers against </a:t>
            </a:r>
            <a:r>
              <a:rPr lang="en-US" dirty="0" err="1" smtClean="0"/>
              <a:t>Druken</a:t>
            </a:r>
            <a:r>
              <a:rPr lang="en-US" dirty="0" smtClean="0"/>
              <a:t> Drivers (MADD)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latin typeface="FMBindumathi" pitchFamily="2" charset="0"/>
              </a:rPr>
              <a:t>fuu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wdh;kh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u`.ska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isoq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jkafka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nSu;a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js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jdyk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Odjkh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lrk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rshoqrkag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tfrysj</a:t>
            </a:r>
            <a:endParaRPr lang="en-US" dirty="0" smtClean="0">
              <a:latin typeface="FMBindumathi" pitchFamily="2" charset="0"/>
            </a:endParaRPr>
          </a:p>
          <a:p>
            <a:r>
              <a:rPr lang="en-US" dirty="0" err="1" smtClean="0">
                <a:latin typeface="FMBindumathi" pitchFamily="2" charset="0"/>
              </a:rPr>
              <a:t>fuu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wdh;kh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msysgqjd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we;af;a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weursldfjs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fjs</a:t>
            </a:r>
            <a:endParaRPr lang="en-US" dirty="0" smtClean="0">
              <a:latin typeface="FMBindumathi" pitchFamily="2" charset="0"/>
            </a:endParaRPr>
          </a:p>
          <a:p>
            <a:r>
              <a:rPr lang="en-US" dirty="0" err="1" smtClean="0">
                <a:latin typeface="FMBindumathi" pitchFamily="2" charset="0"/>
              </a:rPr>
              <a:t>fuu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wdh;kfha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miqnsus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l;djkus</a:t>
            </a:r>
            <a:r>
              <a:rPr lang="en-US" dirty="0" smtClean="0">
                <a:latin typeface="FMBindumathi" pitchFamily="2" charset="0"/>
              </a:rPr>
              <a:t> 1980 </a:t>
            </a:r>
            <a:r>
              <a:rPr lang="en-US" dirty="0" err="1" smtClean="0">
                <a:latin typeface="FMBindumathi" pitchFamily="2" charset="0"/>
              </a:rPr>
              <a:t>oS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lekavs</a:t>
            </a:r>
            <a:r>
              <a:rPr lang="en-US" dirty="0" smtClean="0">
                <a:latin typeface="FMBindumathi" pitchFamily="2" charset="0"/>
              </a:rPr>
              <a:t> ,</a:t>
            </a:r>
            <a:r>
              <a:rPr lang="en-US" dirty="0" err="1" smtClean="0">
                <a:latin typeface="FMBindumathi" pitchFamily="2" charset="0"/>
              </a:rPr>
              <a:t>hsgskra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kus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weurslka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fkdkdf.a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oqj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lErs</a:t>
            </a:r>
            <a:r>
              <a:rPr lang="en-US" dirty="0" smtClean="0">
                <a:latin typeface="FMBindumathi" pitchFamily="2" charset="0"/>
              </a:rPr>
              <a:t>  </a:t>
            </a:r>
            <a:r>
              <a:rPr lang="en-US" dirty="0" err="1" smtClean="0">
                <a:latin typeface="FMBindumathi" pitchFamily="2" charset="0"/>
              </a:rPr>
              <a:t>nSu;a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rshoqrl</a:t>
            </a:r>
            <a:r>
              <a:rPr lang="en-US" dirty="0" smtClean="0">
                <a:latin typeface="FMBindumathi" pitchFamily="2" charset="0"/>
              </a:rPr>
              <a:t>= </a:t>
            </a:r>
            <a:r>
              <a:rPr lang="en-US" dirty="0" err="1" smtClean="0">
                <a:latin typeface="FMBindumathi" pitchFamily="2" charset="0"/>
              </a:rPr>
              <a:t>w;ska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urKhg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m;a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jsh</a:t>
            </a:r>
            <a:endParaRPr lang="en-US" dirty="0" smtClean="0">
              <a:latin typeface="FMBindumathi" pitchFamily="2" charset="0"/>
            </a:endParaRPr>
          </a:p>
          <a:p>
            <a:r>
              <a:rPr lang="en-US" dirty="0" err="1" smtClean="0">
                <a:latin typeface="FMBindumathi" pitchFamily="2" charset="0"/>
              </a:rPr>
              <a:t>weh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fus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i`oyd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hd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yels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iEu</a:t>
            </a:r>
            <a:r>
              <a:rPr lang="en-US" dirty="0" smtClean="0">
                <a:latin typeface="FMBindumathi" pitchFamily="2" charset="0"/>
              </a:rPr>
              <a:t> ;</a:t>
            </a:r>
            <a:r>
              <a:rPr lang="en-US" dirty="0" err="1" smtClean="0">
                <a:latin typeface="FMBindumathi" pitchFamily="2" charset="0"/>
              </a:rPr>
              <a:t>eklu</a:t>
            </a:r>
            <a:r>
              <a:rPr lang="en-US" dirty="0" smtClean="0">
                <a:latin typeface="FMBindumathi" pitchFamily="2" charset="0"/>
              </a:rPr>
              <a:t> f.dia </a:t>
            </a:r>
            <a:r>
              <a:rPr lang="en-US" dirty="0" err="1" smtClean="0">
                <a:latin typeface="FMBindumathi" pitchFamily="2" charset="0"/>
              </a:rPr>
              <a:t>hqla;sh</a:t>
            </a:r>
            <a:r>
              <a:rPr lang="en-US" dirty="0" smtClean="0">
                <a:latin typeface="FMBindumathi" pitchFamily="2" charset="0"/>
              </a:rPr>
              <a:t> me;=</a:t>
            </a:r>
            <a:r>
              <a:rPr lang="en-US" dirty="0" err="1" smtClean="0">
                <a:latin typeface="FMBindumathi" pitchFamily="2" charset="0"/>
              </a:rPr>
              <a:t>fjsh</a:t>
            </a:r>
            <a:endParaRPr lang="en-US" dirty="0">
              <a:latin typeface="FMBindumath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943600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latin typeface="FMBindumathi" pitchFamily="2" charset="0"/>
              </a:rPr>
              <a:t>	            </a:t>
            </a:r>
            <a:r>
              <a:rPr lang="en-US" sz="3600" dirty="0" smtClean="0">
                <a:latin typeface="FMBindumathi" pitchFamily="2" charset="0"/>
              </a:rPr>
              <a:t>;</a:t>
            </a:r>
            <a:r>
              <a:rPr lang="en-US" sz="3600" dirty="0" err="1" smtClean="0">
                <a:latin typeface="FMBindumathi" pitchFamily="2" charset="0"/>
              </a:rPr>
              <a:t>ks</a:t>
            </a:r>
            <a:r>
              <a:rPr lang="en-US" sz="3600" dirty="0" smtClean="0">
                <a:latin typeface="FMBindumathi" pitchFamily="2" charset="0"/>
              </a:rPr>
              <a:t> .</a:t>
            </a:r>
            <a:r>
              <a:rPr lang="en-US" sz="3600" dirty="0" err="1" smtClean="0">
                <a:latin typeface="FMBindumathi" pitchFamily="2" charset="0"/>
              </a:rPr>
              <a:t>eykshla</a:t>
            </a:r>
            <a:r>
              <a:rPr lang="en-US" sz="3600" dirty="0" smtClean="0">
                <a:latin typeface="FMBindumathi" pitchFamily="2" charset="0"/>
              </a:rPr>
              <a:t> l&lt; m%d;syd¾hdla</a:t>
            </a:r>
          </a:p>
          <a:p>
            <a:r>
              <a:rPr lang="en-US" sz="2400" dirty="0" err="1" smtClean="0">
                <a:latin typeface="FMBindumathi" pitchFamily="2" charset="0"/>
              </a:rPr>
              <a:t>kuq;a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ta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i`oyd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weursldkq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ks;Sh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fuS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i`oyd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jsioqus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fkd;snsKs</a:t>
            </a:r>
            <a:endParaRPr lang="en-US" sz="2400" dirty="0" smtClean="0">
              <a:latin typeface="FMBindumathi" pitchFamily="2" charset="0"/>
            </a:endParaRPr>
          </a:p>
          <a:p>
            <a:r>
              <a:rPr lang="en-US" sz="2400" dirty="0" err="1" smtClean="0">
                <a:latin typeface="FMBindumathi" pitchFamily="2" charset="0"/>
              </a:rPr>
              <a:t>kuq;a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weh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wffOrhu;a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fkdjsKs</a:t>
            </a:r>
            <a:endParaRPr lang="en-US" sz="2400" dirty="0" smtClean="0">
              <a:latin typeface="FMBindumathi" pitchFamily="2" charset="0"/>
            </a:endParaRPr>
          </a:p>
          <a:p>
            <a:r>
              <a:rPr lang="en-US" sz="2400" dirty="0" err="1" smtClean="0">
                <a:latin typeface="FMBindumathi" pitchFamily="2" charset="0"/>
              </a:rPr>
              <a:t>weh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fus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i`oyd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ixjsOdkhla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msysgqjd</a:t>
            </a:r>
            <a:r>
              <a:rPr lang="en-US" sz="2400" dirty="0" smtClean="0">
                <a:latin typeface="FMBindumathi" pitchFamily="2" charset="0"/>
              </a:rPr>
              <a:t> .</a:t>
            </a:r>
            <a:r>
              <a:rPr lang="en-US" sz="2400" dirty="0" err="1" smtClean="0">
                <a:latin typeface="FMBindumathi" pitchFamily="2" charset="0"/>
              </a:rPr>
              <a:t>ks</a:t>
            </a:r>
            <a:endParaRPr lang="en-US" sz="2400" dirty="0" smtClean="0">
              <a:latin typeface="FMBindumathi" pitchFamily="2" charset="0"/>
            </a:endParaRPr>
          </a:p>
          <a:p>
            <a:r>
              <a:rPr lang="en-US" sz="2400" dirty="0" err="1" smtClean="0">
                <a:latin typeface="FMBindumathi" pitchFamily="2" charset="0"/>
              </a:rPr>
              <a:t>wo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jk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jsg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fus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ixjsOdkh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rgj,a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lsysmhl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ls%hd;aul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fjuska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mj;s</a:t>
            </a:r>
            <a:endParaRPr lang="en-US" sz="2400" dirty="0" smtClean="0">
              <a:latin typeface="FMBindumathi" pitchFamily="2" charset="0"/>
            </a:endParaRPr>
          </a:p>
          <a:p>
            <a:r>
              <a:rPr lang="en-US" sz="2400" dirty="0" err="1" smtClean="0">
                <a:latin typeface="FMBindumathi" pitchFamily="2" charset="0"/>
              </a:rPr>
              <a:t>n,kak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ueh;a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wms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jf.a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lshj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lshjd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isgsh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kus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fus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jf.a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fiajhla</a:t>
            </a:r>
            <a:r>
              <a:rPr lang="en-US" sz="2400" dirty="0" smtClean="0">
                <a:latin typeface="FMBindumathi" pitchFamily="2" charset="0"/>
              </a:rPr>
              <a:t> l, </a:t>
            </a:r>
            <a:r>
              <a:rPr lang="en-US" sz="2400" dirty="0" err="1" smtClean="0">
                <a:latin typeface="FMBindumathi" pitchFamily="2" charset="0"/>
              </a:rPr>
              <a:t>yelso</a:t>
            </a:r>
            <a:endParaRPr lang="en-US" sz="2400" dirty="0" smtClean="0">
              <a:latin typeface="FMBindumathi" pitchFamily="2" charset="0"/>
            </a:endParaRPr>
          </a:p>
          <a:p>
            <a:r>
              <a:rPr lang="en-US" sz="2400" dirty="0" err="1" smtClean="0">
                <a:latin typeface="FMBindumathi" pitchFamily="2" charset="0"/>
              </a:rPr>
              <a:t>jeä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úia;r</a:t>
            </a:r>
            <a:endParaRPr lang="en-US" sz="2400" dirty="0" smtClean="0">
              <a:latin typeface="FMBindumathi" pitchFamily="2" charset="0"/>
            </a:endParaRPr>
          </a:p>
          <a:p>
            <a:r>
              <a:rPr lang="en-US" sz="2400" dirty="0" smtClean="0">
                <a:hlinkClick r:id="rId2"/>
              </a:rPr>
              <a:t>www.madd.org</a:t>
            </a:r>
            <a:endParaRPr lang="en-US" sz="24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dirty="0" smtClean="0">
              <a:latin typeface="FMBindumathi" pitchFamily="2" charset="0"/>
            </a:endParaRPr>
          </a:p>
          <a:p>
            <a:endParaRPr lang="en-US" dirty="0" smtClean="0">
              <a:latin typeface="FMBindumathi" pitchFamily="2" charset="0"/>
            </a:endParaRPr>
          </a:p>
          <a:p>
            <a:endParaRPr lang="en-US" dirty="0">
              <a:latin typeface="FMBindumathi" pitchFamily="2" charset="0"/>
            </a:endParaRPr>
          </a:p>
        </p:txBody>
      </p:sp>
      <p:pic>
        <p:nvPicPr>
          <p:cNvPr id="57346" name="Picture 2" descr="http://www.proud2blebanese.com/pics-lg/5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343400"/>
            <a:ext cx="1752600" cy="2021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FMBindumathi" pitchFamily="2" charset="0"/>
              </a:rPr>
              <a:t>yelshdjka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jeäÈhqKq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lsÍug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kï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800" dirty="0" err="1" smtClean="0">
                <a:latin typeface="FMBindumathi" pitchFamily="2" charset="0"/>
              </a:rPr>
              <a:t>ndOd</a:t>
            </a:r>
            <a:endParaRPr lang="en-US" sz="2800" dirty="0" smtClean="0">
              <a:latin typeface="FMBindumathi" pitchFamily="2" charset="0"/>
            </a:endParaRPr>
          </a:p>
          <a:p>
            <a:r>
              <a:rPr lang="en-US" sz="2800" dirty="0" err="1" smtClean="0">
                <a:latin typeface="FMBindumathi" pitchFamily="2" charset="0"/>
              </a:rPr>
              <a:t>wfma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uki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ksoyia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fkdùu</a:t>
            </a:r>
            <a:endParaRPr lang="en-US" sz="2800" dirty="0" smtClean="0">
              <a:latin typeface="FMBindumathi" pitchFamily="2" charset="0"/>
            </a:endParaRPr>
          </a:p>
          <a:p>
            <a:r>
              <a:rPr lang="en-US" sz="2800" dirty="0" smtClean="0">
                <a:latin typeface="FMBindumathi" pitchFamily="2" charset="0"/>
              </a:rPr>
              <a:t>;</a:t>
            </a:r>
            <a:r>
              <a:rPr lang="en-US" sz="2800" dirty="0" err="1" smtClean="0">
                <a:latin typeface="FMBindumathi" pitchFamily="2" charset="0"/>
              </a:rPr>
              <a:t>uqkaf.a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yelshdjka</a:t>
            </a:r>
            <a:r>
              <a:rPr lang="en-US" sz="2800" dirty="0" smtClean="0">
                <a:latin typeface="FMBindumathi" pitchFamily="2" charset="0"/>
              </a:rPr>
              <a:t> .</a:t>
            </a:r>
            <a:r>
              <a:rPr lang="en-US" sz="2800" dirty="0" err="1" smtClean="0">
                <a:latin typeface="FMBindumathi" pitchFamily="2" charset="0"/>
              </a:rPr>
              <a:t>ek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l,amkd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lsÍug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yeuodu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ld,hla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smtClean="0"/>
              <a:t>(Allocate) </a:t>
            </a:r>
            <a:r>
              <a:rPr lang="en-US" sz="2800" dirty="0" err="1" smtClean="0">
                <a:latin typeface="FMBindumathi" pitchFamily="2" charset="0"/>
              </a:rPr>
              <a:t>fjka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fkdlsÍu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smtClean="0"/>
              <a:t>(No </a:t>
            </a:r>
            <a:r>
              <a:rPr lang="en-US" sz="2800" dirty="0" err="1" smtClean="0"/>
              <a:t>Habbit</a:t>
            </a:r>
            <a:r>
              <a:rPr lang="en-US" sz="2800" dirty="0" smtClean="0"/>
              <a:t>)</a:t>
            </a:r>
          </a:p>
          <a:p>
            <a:r>
              <a:rPr lang="en-US" dirty="0" smtClean="0">
                <a:latin typeface="FMBindumathi" pitchFamily="2" charset="0"/>
              </a:rPr>
              <a:t>;</a:t>
            </a:r>
            <a:r>
              <a:rPr lang="en-US" dirty="0" err="1" smtClean="0">
                <a:latin typeface="FMBindumathi" pitchFamily="2" charset="0"/>
              </a:rPr>
              <a:t>uqkaf.a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yelshdjka</a:t>
            </a:r>
            <a:r>
              <a:rPr lang="en-US" dirty="0" smtClean="0">
                <a:latin typeface="FMBindumathi" pitchFamily="2" charset="0"/>
              </a:rPr>
              <a:t> wo </a:t>
            </a:r>
            <a:r>
              <a:rPr lang="en-US" dirty="0" err="1" smtClean="0">
                <a:latin typeface="FMBindumathi" pitchFamily="2" charset="0"/>
              </a:rPr>
              <a:t>f,dalfha</a:t>
            </a:r>
            <a:r>
              <a:rPr lang="en-US" dirty="0" smtClean="0">
                <a:latin typeface="FMBindumathi" pitchFamily="2" charset="0"/>
              </a:rPr>
              <a:t> ;</a:t>
            </a:r>
            <a:r>
              <a:rPr lang="en-US" dirty="0" err="1" smtClean="0">
                <a:latin typeface="FMBindumathi" pitchFamily="2" charset="0"/>
              </a:rPr>
              <a:t>sfhk</a:t>
            </a:r>
            <a:r>
              <a:rPr lang="en-US" dirty="0" smtClean="0">
                <a:latin typeface="FMBindumathi" pitchFamily="2" charset="0"/>
              </a:rPr>
              <a:t> ;</a:t>
            </a:r>
            <a:r>
              <a:rPr lang="en-US" dirty="0" err="1" smtClean="0">
                <a:latin typeface="FMBindumathi" pitchFamily="2" charset="0"/>
              </a:rPr>
              <a:t>dlaIKh</a:t>
            </a:r>
            <a:r>
              <a:rPr lang="en-US" dirty="0" smtClean="0">
                <a:latin typeface="FMBindumathi" pitchFamily="2" charset="0"/>
              </a:rPr>
              <a:t> .</a:t>
            </a:r>
            <a:r>
              <a:rPr lang="en-US" dirty="0" err="1" smtClean="0">
                <a:latin typeface="FMBindumathi" pitchFamily="2" charset="0"/>
              </a:rPr>
              <a:t>ek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wjfndaOhla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ke</a:t>
            </a:r>
            <a:r>
              <a:rPr lang="en-US" dirty="0" smtClean="0">
                <a:latin typeface="FMBindumathi" pitchFamily="2" charset="0"/>
              </a:rPr>
              <a:t>;=j </a:t>
            </a:r>
            <a:r>
              <a:rPr lang="en-US" dirty="0" err="1" smtClean="0">
                <a:latin typeface="FMBindumathi" pitchFamily="2" charset="0"/>
              </a:rPr>
              <a:t>jeäÈhqKq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lsÍug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hEu</a:t>
            </a:r>
            <a:endParaRPr lang="en-US" dirty="0" smtClean="0">
              <a:latin typeface="FMBindumathi" pitchFamily="2" charset="0"/>
            </a:endParaRPr>
          </a:p>
          <a:p>
            <a:r>
              <a:rPr lang="en-US" sz="2800" dirty="0" err="1" smtClean="0">
                <a:latin typeface="FMBindumathi" pitchFamily="2" charset="0"/>
              </a:rPr>
              <a:t>WodyrKhla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yeáhg</a:t>
            </a:r>
            <a:r>
              <a:rPr lang="en-US" sz="2800" dirty="0" smtClean="0">
                <a:latin typeface="FMBindumathi" pitchFamily="2" charset="0"/>
              </a:rPr>
              <a:t> wo </a:t>
            </a:r>
            <a:r>
              <a:rPr lang="en-US" sz="2800" dirty="0" err="1" smtClean="0">
                <a:latin typeface="FMBindumathi" pitchFamily="2" charset="0"/>
              </a:rPr>
              <a:t>iuyr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foajia:dkj</a:t>
            </a:r>
            <a:r>
              <a:rPr lang="en-US" sz="2800" dirty="0" smtClean="0">
                <a:latin typeface="FMBindumathi" pitchFamily="2" charset="0"/>
              </a:rPr>
              <a:t>, </a:t>
            </a:r>
            <a:r>
              <a:rPr lang="en-US" sz="2800" dirty="0" err="1" smtClean="0">
                <a:latin typeface="FMBindumathi" pitchFamily="2" charset="0"/>
              </a:rPr>
              <a:t>Yío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úldYk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hka</a:t>
            </a:r>
            <a:r>
              <a:rPr lang="en-US" sz="2800" dirty="0" smtClean="0">
                <a:latin typeface="FMBindumathi" pitchFamily="2" charset="0"/>
              </a:rPr>
              <a:t>;% </a:t>
            </a:r>
            <a:r>
              <a:rPr lang="en-US" sz="2800" dirty="0" err="1" smtClean="0">
                <a:latin typeface="FMBindumathi" pitchFamily="2" charset="0"/>
              </a:rPr>
              <a:t>ke</a:t>
            </a:r>
            <a:r>
              <a:rPr lang="en-US" sz="2800" dirty="0" smtClean="0">
                <a:latin typeface="FMBindumathi" pitchFamily="2" charset="0"/>
              </a:rPr>
              <a:t>;=j </a:t>
            </a:r>
            <a:r>
              <a:rPr lang="en-US" sz="2800" dirty="0" err="1" smtClean="0">
                <a:latin typeface="FMBindumathi" pitchFamily="2" charset="0"/>
              </a:rPr>
              <a:t>mQcdj,a</a:t>
            </a:r>
            <a:r>
              <a:rPr lang="en-US" sz="2800" dirty="0" smtClean="0">
                <a:latin typeface="FMBindumathi" pitchFamily="2" charset="0"/>
              </a:rPr>
              <a:t> ;</a:t>
            </a:r>
            <a:r>
              <a:rPr lang="en-US" sz="2800" dirty="0" err="1" smtClean="0">
                <a:latin typeface="FMBindumathi" pitchFamily="2" charset="0"/>
              </a:rPr>
              <a:t>shkak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mq¨jkao</a:t>
            </a:r>
            <a:r>
              <a:rPr lang="en-US" sz="2800" dirty="0" smtClean="0">
                <a:latin typeface="FMBindumathi"/>
              </a:rPr>
              <a:t>@</a:t>
            </a:r>
          </a:p>
          <a:p>
            <a:r>
              <a:rPr lang="en-US" sz="2800" dirty="0" err="1" smtClean="0">
                <a:latin typeface="FMBindumathi"/>
              </a:rPr>
              <a:t>wms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Bg;a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tyd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hdhq</a:t>
            </a:r>
            <a:r>
              <a:rPr lang="en-US" sz="2800" dirty="0" smtClean="0">
                <a:latin typeface="FMBindumathi"/>
              </a:rPr>
              <a:t>;=o@ wka;¾cd,h </a:t>
            </a:r>
            <a:r>
              <a:rPr lang="en-US" sz="2800" dirty="0" smtClean="0"/>
              <a:t>,</a:t>
            </a:r>
            <a:r>
              <a:rPr lang="en-US" sz="2800" dirty="0" err="1" smtClean="0"/>
              <a:t>CD,Pendrives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FMBindumathi" pitchFamily="2" charset="0"/>
              </a:rPr>
              <a:t>jf.a</a:t>
            </a:r>
            <a:endParaRPr lang="en-US" sz="2800" dirty="0" smtClean="0">
              <a:latin typeface="FMBindumathi" pitchFamily="2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FMBindumathi" pitchFamily="2" charset="0"/>
              </a:rPr>
              <a:t/>
            </a:r>
            <a:br>
              <a:rPr lang="en-US" dirty="0" smtClean="0">
                <a:latin typeface="FMBindumathi" pitchFamily="2" charset="0"/>
              </a:rPr>
            </a:br>
            <a:r>
              <a:rPr lang="en-US" dirty="0" err="1" smtClean="0">
                <a:latin typeface="FMBindumathi" pitchFamily="2" charset="0"/>
              </a:rPr>
              <a:t>fudllao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fï</a:t>
            </a:r>
            <a:r>
              <a:rPr lang="en-US" dirty="0" smtClean="0">
                <a:latin typeface="FMBindumathi" pitchFamily="2" charset="0"/>
              </a:rPr>
              <a:t> wo ;</a:t>
            </a:r>
            <a:r>
              <a:rPr lang="en-US" dirty="0" err="1" smtClean="0">
                <a:latin typeface="FMBindumathi" pitchFamily="2" charset="0"/>
              </a:rPr>
              <a:t>sfnk</a:t>
            </a:r>
            <a:r>
              <a:rPr lang="en-US" dirty="0" smtClean="0">
                <a:latin typeface="FMBindumathi" pitchFamily="2" charset="0"/>
              </a:rPr>
              <a:t> ;</a:t>
            </a:r>
            <a:r>
              <a:rPr lang="en-US" dirty="0" err="1" smtClean="0">
                <a:latin typeface="FMBindumathi" pitchFamily="2" charset="0"/>
              </a:rPr>
              <a:t>dlaIKh</a:t>
            </a:r>
            <a:r>
              <a:rPr lang="en-US" dirty="0" smtClean="0">
                <a:latin typeface="FMBindumathi"/>
              </a:rPr>
              <a:t>@</a:t>
            </a:r>
            <a:br>
              <a:rPr lang="en-US" dirty="0" smtClean="0">
                <a:latin typeface="FMBindumathi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000" dirty="0" err="1" smtClean="0">
                <a:latin typeface="FMBindumathi"/>
              </a:rPr>
              <a:t>biairg</a:t>
            </a:r>
            <a:r>
              <a:rPr lang="en-US" sz="3000" dirty="0" smtClean="0">
                <a:latin typeface="FMBindumathi"/>
              </a:rPr>
              <a:t> </a:t>
            </a:r>
            <a:r>
              <a:rPr lang="en-US" sz="3000" dirty="0" err="1" smtClean="0">
                <a:latin typeface="FMBindumathi"/>
              </a:rPr>
              <a:t>jvd</a:t>
            </a:r>
            <a:r>
              <a:rPr lang="en-US" sz="3000" dirty="0" smtClean="0">
                <a:latin typeface="FMBindumathi"/>
              </a:rPr>
              <a:t> wo </a:t>
            </a:r>
            <a:r>
              <a:rPr lang="en-US" sz="3000" dirty="0" err="1" smtClean="0">
                <a:latin typeface="FMBindumathi"/>
              </a:rPr>
              <a:t>fjkia</a:t>
            </a:r>
            <a:r>
              <a:rPr lang="en-US" sz="3000" dirty="0" smtClean="0">
                <a:latin typeface="FMBindumathi"/>
              </a:rPr>
              <a:t> </a:t>
            </a:r>
            <a:r>
              <a:rPr lang="en-US" sz="3000" dirty="0" err="1" smtClean="0">
                <a:latin typeface="FMBindumathi"/>
              </a:rPr>
              <a:t>fkao</a:t>
            </a:r>
            <a:r>
              <a:rPr lang="en-US" sz="3000" dirty="0" smtClean="0">
                <a:latin typeface="FMBindumathi"/>
              </a:rPr>
              <a:t>@</a:t>
            </a:r>
          </a:p>
          <a:p>
            <a:r>
              <a:rPr lang="en-US" sz="2000" dirty="0" err="1" smtClean="0">
                <a:latin typeface="FMBindumathi"/>
              </a:rPr>
              <a:t>wehs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tfyu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fjkia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fjkafka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yß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widOdrKhs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fkao</a:t>
            </a:r>
            <a:r>
              <a:rPr lang="en-US" sz="2000" dirty="0" smtClean="0">
                <a:latin typeface="FMBindumathi"/>
              </a:rPr>
              <a:t>@</a:t>
            </a:r>
          </a:p>
          <a:p>
            <a:r>
              <a:rPr lang="en-US" sz="2000" dirty="0" err="1" smtClean="0">
                <a:latin typeface="FMBindumathi"/>
              </a:rPr>
              <a:t>biair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uf.a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iShdg</a:t>
            </a:r>
            <a:r>
              <a:rPr lang="en-US" sz="2000" dirty="0" smtClean="0">
                <a:latin typeface="FMBindumathi"/>
              </a:rPr>
              <a:t> .</a:t>
            </a:r>
            <a:r>
              <a:rPr lang="en-US" sz="2000" dirty="0" err="1" smtClean="0">
                <a:latin typeface="FMBindumathi"/>
              </a:rPr>
              <a:t>uk.uk</a:t>
            </a:r>
            <a:r>
              <a:rPr lang="en-US" sz="2000" dirty="0" smtClean="0">
                <a:latin typeface="FMBindumathi"/>
              </a:rPr>
              <a:t> iud.ula </a:t>
            </a:r>
            <a:r>
              <a:rPr lang="en-US" sz="2000" dirty="0" smtClean="0"/>
              <a:t>(Transport Company) </a:t>
            </a:r>
            <a:r>
              <a:rPr lang="en-US" sz="2000" dirty="0" smtClean="0">
                <a:latin typeface="FMBindumathi" pitchFamily="2" charset="0"/>
              </a:rPr>
              <a:t>;</a:t>
            </a:r>
            <a:r>
              <a:rPr lang="en-US" sz="2000" dirty="0" err="1" smtClean="0">
                <a:latin typeface="FMBindumathi" pitchFamily="2" charset="0"/>
              </a:rPr>
              <a:t>snqk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tafla</a:t>
            </a:r>
            <a:r>
              <a:rPr lang="en-US" sz="2000" dirty="0" smtClean="0">
                <a:latin typeface="FMBindumathi" pitchFamily="2" charset="0"/>
              </a:rPr>
              <a:t> ;</a:t>
            </a:r>
            <a:r>
              <a:rPr lang="en-US" sz="2000" dirty="0" err="1" smtClean="0">
                <a:latin typeface="FMBindumathi" pitchFamily="2" charset="0"/>
              </a:rPr>
              <a:t>snqfka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nlals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lr;a;hs</a:t>
            </a:r>
            <a:r>
              <a:rPr lang="en-US" sz="2000" dirty="0" smtClean="0">
                <a:latin typeface="FMBindumathi" pitchFamily="2" charset="0"/>
              </a:rPr>
              <a:t> .</a:t>
            </a:r>
            <a:r>
              <a:rPr lang="en-US" sz="2000" dirty="0" err="1" smtClean="0">
                <a:latin typeface="FMBindumathi" pitchFamily="2" charset="0"/>
              </a:rPr>
              <a:t>jhka</a:t>
            </a:r>
            <a:r>
              <a:rPr lang="en-US" sz="2000" dirty="0" smtClean="0">
                <a:latin typeface="FMBindumathi" pitchFamily="2" charset="0"/>
              </a:rPr>
              <a:t> wo </a:t>
            </a:r>
            <a:r>
              <a:rPr lang="en-US" sz="2000" dirty="0" err="1" smtClean="0">
                <a:latin typeface="FMBindumathi" pitchFamily="2" charset="0"/>
              </a:rPr>
              <a:t>uf.a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iud.fï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tajdu</a:t>
            </a:r>
            <a:r>
              <a:rPr lang="en-US" sz="2000" dirty="0" smtClean="0">
                <a:latin typeface="FMBindumathi" pitchFamily="2" charset="0"/>
              </a:rPr>
              <a:t> ;</a:t>
            </a:r>
            <a:r>
              <a:rPr lang="en-US" sz="2000" dirty="0" err="1" smtClean="0">
                <a:latin typeface="FMBindumathi" pitchFamily="2" charset="0"/>
              </a:rPr>
              <a:t>snqfkd;a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Tng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yskd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hhso</a:t>
            </a:r>
            <a:r>
              <a:rPr lang="en-US" sz="2000" dirty="0" smtClean="0">
                <a:latin typeface="FMBindumathi"/>
              </a:rPr>
              <a:t>@</a:t>
            </a:r>
          </a:p>
          <a:p>
            <a:r>
              <a:rPr lang="en-US" sz="2000" dirty="0" err="1" smtClean="0">
                <a:latin typeface="FMBindumathi"/>
              </a:rPr>
              <a:t>t;fldg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ug</a:t>
            </a:r>
            <a:r>
              <a:rPr lang="en-US" sz="2000" dirty="0" smtClean="0">
                <a:latin typeface="FMBindumathi"/>
              </a:rPr>
              <a:t> ;</a:t>
            </a:r>
            <a:r>
              <a:rPr lang="en-US" sz="2000" dirty="0" err="1" smtClean="0">
                <a:latin typeface="FMBindumathi"/>
              </a:rPr>
              <a:t>sfhkafk</a:t>
            </a:r>
            <a:r>
              <a:rPr lang="en-US" sz="2000" dirty="0" smtClean="0">
                <a:latin typeface="FMBindumathi"/>
              </a:rPr>
              <a:t> ´k fudag¾ r: </a:t>
            </a:r>
            <a:r>
              <a:rPr lang="en-US" sz="2000" dirty="0" err="1" smtClean="0">
                <a:latin typeface="FMBindumathi"/>
              </a:rPr>
              <a:t>wehs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tfyu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fjkafk</a:t>
            </a:r>
            <a:r>
              <a:rPr lang="en-US" sz="2000" dirty="0" smtClean="0">
                <a:latin typeface="FMBindumathi"/>
              </a:rPr>
              <a:t>@</a:t>
            </a:r>
          </a:p>
          <a:p>
            <a:r>
              <a:rPr lang="en-US" sz="2000" dirty="0" err="1" smtClean="0">
                <a:latin typeface="FMBindumathi"/>
              </a:rPr>
              <a:t>ñksiaiq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msáka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fmak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úêhg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fjkia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fj,d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kE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fkao</a:t>
            </a:r>
            <a:r>
              <a:rPr lang="en-US" sz="2000" dirty="0" smtClean="0">
                <a:latin typeface="FMBindumathi"/>
              </a:rPr>
              <a:t>@</a:t>
            </a:r>
          </a:p>
          <a:p>
            <a:r>
              <a:rPr lang="en-US" sz="2000" dirty="0" err="1" smtClean="0">
                <a:latin typeface="FMBindumathi"/>
              </a:rPr>
              <a:t>yenehs</a:t>
            </a:r>
            <a:r>
              <a:rPr lang="en-US" sz="2000" dirty="0" smtClean="0">
                <a:latin typeface="FMBindumathi"/>
              </a:rPr>
              <a:t> wo </a:t>
            </a:r>
            <a:r>
              <a:rPr lang="en-US" sz="2000" dirty="0" err="1" smtClean="0">
                <a:latin typeface="FMBindumathi"/>
              </a:rPr>
              <a:t>ukfia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biairg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jvd</a:t>
            </a:r>
            <a:r>
              <a:rPr lang="en-US" sz="2000" dirty="0" smtClean="0">
                <a:latin typeface="FMBindumathi"/>
              </a:rPr>
              <a:t> Ñ;% </a:t>
            </a:r>
            <a:r>
              <a:rPr lang="en-US" sz="2000" dirty="0" err="1" smtClean="0">
                <a:latin typeface="FMBindumathi"/>
              </a:rPr>
              <a:t>jeähs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smtClean="0"/>
              <a:t>TV/Telephones </a:t>
            </a:r>
            <a:r>
              <a:rPr lang="en-US" sz="2000" dirty="0" err="1" smtClean="0">
                <a:latin typeface="FMBindumathi" pitchFamily="2" charset="0"/>
              </a:rPr>
              <a:t>j,ska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wmsg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tajd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kslïu</a:t>
            </a:r>
            <a:r>
              <a:rPr lang="en-US" sz="2000" dirty="0" smtClean="0">
                <a:latin typeface="FMBindumathi" pitchFamily="2" charset="0"/>
              </a:rPr>
              <a:t> ,</a:t>
            </a:r>
            <a:r>
              <a:rPr lang="en-US" sz="2000" dirty="0" err="1" smtClean="0">
                <a:latin typeface="FMBindumathi" pitchFamily="2" charset="0"/>
              </a:rPr>
              <a:t>efnkjd</a:t>
            </a:r>
            <a:endParaRPr lang="en-US" sz="2000" dirty="0" smtClean="0">
              <a:latin typeface="FMBindumathi" pitchFamily="2" charset="0"/>
            </a:endParaRPr>
          </a:p>
          <a:p>
            <a:r>
              <a:rPr lang="en-US" sz="2000" dirty="0" smtClean="0">
                <a:latin typeface="FMBindumathi" pitchFamily="2" charset="0"/>
              </a:rPr>
              <a:t>wo </a:t>
            </a:r>
            <a:r>
              <a:rPr lang="en-US" sz="2000" dirty="0" err="1" smtClean="0">
                <a:latin typeface="FMBindumathi" pitchFamily="2" charset="0"/>
              </a:rPr>
              <a:t>ñksiqkaf.a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uki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smtClean="0">
                <a:latin typeface="FMBindumathi"/>
              </a:rPr>
              <a:t>"</a:t>
            </a:r>
            <a:r>
              <a:rPr lang="en-US" sz="2000" dirty="0" err="1" smtClean="0">
                <a:latin typeface="FMBindumathi" pitchFamily="2" charset="0"/>
              </a:rPr>
              <a:t>wr</a:t>
            </a:r>
            <a:r>
              <a:rPr lang="en-US" sz="2000" dirty="0" smtClean="0">
                <a:latin typeface="FMBindumathi" pitchFamily="2" charset="0"/>
              </a:rPr>
              <a:t> .</a:t>
            </a:r>
            <a:r>
              <a:rPr lang="en-US" sz="2000" dirty="0" err="1" smtClean="0">
                <a:latin typeface="FMBindumathi" pitchFamily="2" charset="0"/>
              </a:rPr>
              <a:t>ukd.ukh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jf.a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fjkia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fj,d</a:t>
            </a:r>
            <a:endParaRPr lang="en-US" sz="2000" dirty="0" smtClean="0">
              <a:latin typeface="FMBindumathi" pitchFamily="2" charset="0"/>
            </a:endParaRPr>
          </a:p>
          <a:p>
            <a:r>
              <a:rPr lang="en-US" sz="4600" dirty="0" err="1" smtClean="0">
                <a:latin typeface="FMBindumathi" pitchFamily="2" charset="0"/>
              </a:rPr>
              <a:t>t;fldg</a:t>
            </a:r>
            <a:r>
              <a:rPr lang="en-US" sz="4600" dirty="0" smtClean="0">
                <a:latin typeface="FMBindumathi" pitchFamily="2" charset="0"/>
              </a:rPr>
              <a:t> </a:t>
            </a:r>
            <a:r>
              <a:rPr lang="en-US" sz="4600" dirty="0" err="1" smtClean="0">
                <a:latin typeface="FMBindumathi" pitchFamily="2" charset="0"/>
              </a:rPr>
              <a:t>wms</a:t>
            </a:r>
            <a:r>
              <a:rPr lang="en-US" sz="4600" dirty="0" smtClean="0">
                <a:latin typeface="FMBindumathi" pitchFamily="2" charset="0"/>
              </a:rPr>
              <a:t> </a:t>
            </a:r>
            <a:r>
              <a:rPr lang="en-US" sz="4600" dirty="0" err="1" smtClean="0">
                <a:latin typeface="FMBindumathi" pitchFamily="2" charset="0"/>
              </a:rPr>
              <a:t>biair</a:t>
            </a:r>
            <a:r>
              <a:rPr lang="en-US" sz="4600" dirty="0" smtClean="0">
                <a:latin typeface="FMBindumathi" pitchFamily="2" charset="0"/>
              </a:rPr>
              <a:t> ;</a:t>
            </a:r>
            <a:r>
              <a:rPr lang="en-US" sz="4600" dirty="0" err="1" smtClean="0">
                <a:latin typeface="FMBindumathi" pitchFamily="2" charset="0"/>
              </a:rPr>
              <a:t>snqk</a:t>
            </a:r>
            <a:r>
              <a:rPr lang="en-US" sz="4600" dirty="0" smtClean="0">
                <a:latin typeface="FMBindumathi" pitchFamily="2" charset="0"/>
              </a:rPr>
              <a:t> </a:t>
            </a:r>
            <a:r>
              <a:rPr lang="en-US" sz="4600" dirty="0" err="1" smtClean="0">
                <a:latin typeface="FMBindumathi" pitchFamily="2" charset="0"/>
              </a:rPr>
              <a:t>úêhgu</a:t>
            </a:r>
            <a:r>
              <a:rPr lang="en-US" sz="4600" dirty="0" smtClean="0">
                <a:latin typeface="FMBindumathi" pitchFamily="2" charset="0"/>
              </a:rPr>
              <a:t> </a:t>
            </a:r>
            <a:r>
              <a:rPr lang="en-US" sz="4600" dirty="0" err="1" smtClean="0">
                <a:latin typeface="FMBindumathi" pitchFamily="2" charset="0"/>
              </a:rPr>
              <a:t>wd.u</a:t>
            </a:r>
            <a:r>
              <a:rPr lang="en-US" sz="4600" dirty="0" smtClean="0">
                <a:latin typeface="FMBindumathi" pitchFamily="2" charset="0"/>
              </a:rPr>
              <a:t> lf&lt;</a:t>
            </a:r>
            <a:r>
              <a:rPr lang="en-US" sz="4600" dirty="0" err="1" smtClean="0">
                <a:latin typeface="FMBindumathi" pitchFamily="2" charset="0"/>
              </a:rPr>
              <a:t>d;a</a:t>
            </a:r>
            <a:r>
              <a:rPr lang="en-US" sz="4600" dirty="0" smtClean="0">
                <a:latin typeface="FMBindumathi" pitchFamily="2" charset="0"/>
              </a:rPr>
              <a:t> </a:t>
            </a:r>
            <a:r>
              <a:rPr lang="en-US" sz="4600" dirty="0" err="1" smtClean="0">
                <a:latin typeface="FMBindumathi" pitchFamily="2" charset="0"/>
              </a:rPr>
              <a:t>yßhhso</a:t>
            </a:r>
            <a:r>
              <a:rPr lang="en-US" sz="4600" dirty="0" err="1" smtClean="0">
                <a:latin typeface="FMBindumathi"/>
              </a:rPr>
              <a:t>@taflka</a:t>
            </a:r>
            <a:r>
              <a:rPr lang="en-US" sz="4600" dirty="0" smtClean="0">
                <a:latin typeface="FMBindumathi"/>
              </a:rPr>
              <a:t> </a:t>
            </a:r>
            <a:r>
              <a:rPr lang="en-US" sz="4600" dirty="0" err="1" smtClean="0">
                <a:latin typeface="FMBindumathi"/>
              </a:rPr>
              <a:t>lshkafka</a:t>
            </a:r>
            <a:r>
              <a:rPr lang="en-US" sz="4600" dirty="0" smtClean="0">
                <a:latin typeface="FMBindumathi"/>
              </a:rPr>
              <a:t> </a:t>
            </a:r>
            <a:r>
              <a:rPr lang="en-US" sz="4600" dirty="0" err="1" smtClean="0">
                <a:latin typeface="FMBindumathi"/>
              </a:rPr>
              <a:t>kE</a:t>
            </a:r>
            <a:r>
              <a:rPr lang="en-US" sz="4600" dirty="0" smtClean="0">
                <a:latin typeface="FMBindumathi"/>
              </a:rPr>
              <a:t> </a:t>
            </a:r>
            <a:r>
              <a:rPr lang="en-US" sz="4600" dirty="0" err="1" smtClean="0">
                <a:latin typeface="FMBindumathi"/>
              </a:rPr>
              <a:t>wd.fï</a:t>
            </a:r>
            <a:r>
              <a:rPr lang="en-US" sz="4600" dirty="0" smtClean="0">
                <a:latin typeface="FMBindumathi"/>
              </a:rPr>
              <a:t> uQ,O¾u </a:t>
            </a:r>
            <a:r>
              <a:rPr lang="en-US" sz="4600" dirty="0" err="1" smtClean="0">
                <a:latin typeface="FMBindumathi"/>
              </a:rPr>
              <a:t>fjkia</a:t>
            </a:r>
            <a:r>
              <a:rPr lang="en-US" sz="4600" dirty="0" smtClean="0">
                <a:latin typeface="FMBindumathi"/>
              </a:rPr>
              <a:t> </a:t>
            </a:r>
            <a:r>
              <a:rPr lang="en-US" sz="4600" dirty="0" err="1" smtClean="0">
                <a:latin typeface="FMBindumathi"/>
              </a:rPr>
              <a:t>lrkak</a:t>
            </a:r>
            <a:r>
              <a:rPr lang="en-US" sz="4600" dirty="0" smtClean="0">
                <a:latin typeface="FMBindumathi"/>
              </a:rPr>
              <a:t> </a:t>
            </a:r>
            <a:r>
              <a:rPr lang="en-US" sz="4600" dirty="0" err="1" smtClean="0">
                <a:latin typeface="FMBindumathi"/>
              </a:rPr>
              <a:t>lsh</a:t>
            </a:r>
            <a:r>
              <a:rPr lang="en-US" sz="4600" dirty="0" smtClean="0">
                <a:latin typeface="FMBindumathi"/>
              </a:rPr>
              <a:t>, uQ,O¾u </a:t>
            </a:r>
            <a:r>
              <a:rPr lang="en-US" sz="4600" dirty="0" err="1" smtClean="0">
                <a:latin typeface="FMBindumathi"/>
              </a:rPr>
              <a:t>Ndú</a:t>
            </a:r>
            <a:r>
              <a:rPr lang="en-US" sz="4600" dirty="0" smtClean="0">
                <a:latin typeface="FMBindumathi"/>
              </a:rPr>
              <a:t>; lrk </a:t>
            </a:r>
            <a:r>
              <a:rPr lang="en-US" sz="4600" dirty="0" err="1" smtClean="0">
                <a:latin typeface="FMBindumathi"/>
              </a:rPr>
              <a:t>úêh</a:t>
            </a:r>
            <a:r>
              <a:rPr lang="en-US" sz="4600" dirty="0" smtClean="0">
                <a:latin typeface="FMBindumathi"/>
              </a:rPr>
              <a:t> </a:t>
            </a:r>
            <a:r>
              <a:rPr lang="en-US" sz="4600" dirty="0" err="1" smtClean="0">
                <a:latin typeface="FMBindumathi"/>
              </a:rPr>
              <a:t>fjkia</a:t>
            </a:r>
            <a:r>
              <a:rPr lang="en-US" sz="4600" dirty="0" smtClean="0">
                <a:latin typeface="FMBindumathi"/>
              </a:rPr>
              <a:t> </a:t>
            </a:r>
            <a:r>
              <a:rPr lang="en-US" sz="4600" dirty="0" err="1" smtClean="0">
                <a:latin typeface="FMBindumathi"/>
              </a:rPr>
              <a:t>fjkjd</a:t>
            </a:r>
            <a:r>
              <a:rPr lang="en-US" sz="4600" dirty="0" smtClean="0">
                <a:latin typeface="FMBindumathi"/>
              </a:rPr>
              <a:t> </a:t>
            </a:r>
            <a:r>
              <a:rPr lang="en-US" sz="4600" dirty="0" err="1" smtClean="0">
                <a:latin typeface="FMBindumathi"/>
              </a:rPr>
              <a:t>n,kak</a:t>
            </a:r>
            <a:r>
              <a:rPr lang="en-US" sz="4600" dirty="0" smtClean="0">
                <a:latin typeface="FMBindumathi"/>
              </a:rPr>
              <a:t> 1965 </a:t>
            </a:r>
            <a:r>
              <a:rPr lang="en-US" sz="4600" dirty="0" err="1" smtClean="0">
                <a:latin typeface="FMBindumathi"/>
              </a:rPr>
              <a:t>fojk</a:t>
            </a:r>
            <a:r>
              <a:rPr lang="en-US" sz="4600" dirty="0" smtClean="0">
                <a:latin typeface="FMBindumathi"/>
              </a:rPr>
              <a:t> </a:t>
            </a:r>
            <a:r>
              <a:rPr lang="en-US" sz="4600" dirty="0" err="1" smtClean="0">
                <a:latin typeface="FMBindumathi"/>
              </a:rPr>
              <a:t>j;sldk</a:t>
            </a:r>
            <a:r>
              <a:rPr lang="en-US" sz="4600" dirty="0" smtClean="0">
                <a:latin typeface="FMBindumathi"/>
              </a:rPr>
              <a:t> </a:t>
            </a:r>
            <a:r>
              <a:rPr lang="en-US" sz="4600" dirty="0" err="1" smtClean="0">
                <a:latin typeface="FMBindumathi"/>
              </a:rPr>
              <a:t>uka</a:t>
            </a:r>
            <a:r>
              <a:rPr lang="en-US" sz="4600" dirty="0" smtClean="0">
                <a:latin typeface="FMBindumathi"/>
              </a:rPr>
              <a:t>;%K </a:t>
            </a:r>
            <a:r>
              <a:rPr lang="en-US" sz="4600" dirty="0" err="1" smtClean="0">
                <a:latin typeface="FMBindumathi"/>
              </a:rPr>
              <a:t>iNdfõ</a:t>
            </a:r>
            <a:r>
              <a:rPr lang="en-US" sz="4600" dirty="0" smtClean="0">
                <a:latin typeface="FMBindumathi"/>
              </a:rPr>
              <a:t> ;</a:t>
            </a:r>
            <a:r>
              <a:rPr lang="en-US" sz="4600" dirty="0" err="1" smtClean="0">
                <a:latin typeface="FMBindumathi"/>
              </a:rPr>
              <a:t>SrKæ</a:t>
            </a:r>
            <a:r>
              <a:rPr lang="en-US" sz="4600" dirty="0" smtClean="0">
                <a:latin typeface="FMBindumathi"/>
              </a:rPr>
              <a:t> </a:t>
            </a:r>
          </a:p>
          <a:p>
            <a:endParaRPr lang="en-US" sz="1800" dirty="0">
              <a:latin typeface="FMBindumathi" pitchFamily="2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FMBindumathi" pitchFamily="2" charset="0"/>
              </a:rPr>
              <a:t>fudllao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fï</a:t>
            </a:r>
            <a:r>
              <a:rPr lang="en-US" dirty="0" smtClean="0">
                <a:latin typeface="FMBindumathi" pitchFamily="2" charset="0"/>
              </a:rPr>
              <a:t> ;</a:t>
            </a:r>
            <a:r>
              <a:rPr lang="en-US" dirty="0" err="1" smtClean="0">
                <a:latin typeface="FMBindumathi" pitchFamily="2" charset="0"/>
              </a:rPr>
              <a:t>SrK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  <a:r>
              <a:rPr lang="en-US" sz="3300" dirty="0" err="1" smtClean="0">
                <a:latin typeface="FMBindumathi" pitchFamily="2" charset="0"/>
              </a:rPr>
              <a:t>j;sldk</a:t>
            </a:r>
            <a:r>
              <a:rPr lang="en-US" sz="3300" dirty="0" smtClean="0">
                <a:latin typeface="FMBindumathi" pitchFamily="2" charset="0"/>
              </a:rPr>
              <a:t> </a:t>
            </a:r>
            <a:r>
              <a:rPr lang="en-US" sz="3300" dirty="0" err="1" smtClean="0">
                <a:latin typeface="FMBindumathi" pitchFamily="2" charset="0"/>
              </a:rPr>
              <a:t>fojk</a:t>
            </a:r>
            <a:r>
              <a:rPr lang="en-US" sz="3300" dirty="0" smtClean="0">
                <a:latin typeface="FMBindumathi" pitchFamily="2" charset="0"/>
              </a:rPr>
              <a:t> </a:t>
            </a:r>
            <a:r>
              <a:rPr lang="en-US" sz="3300" dirty="0" err="1" smtClean="0">
                <a:latin typeface="FMBindumathi" pitchFamily="2" charset="0"/>
              </a:rPr>
              <a:t>uka</a:t>
            </a:r>
            <a:r>
              <a:rPr lang="en-US" sz="3300" dirty="0" smtClean="0">
                <a:latin typeface="FMBindumathi" pitchFamily="2" charset="0"/>
              </a:rPr>
              <a:t>;%K </a:t>
            </a:r>
            <a:r>
              <a:rPr lang="en-US" sz="3300" dirty="0" err="1" smtClean="0">
                <a:latin typeface="FMBindumathi" pitchFamily="2" charset="0"/>
              </a:rPr>
              <a:t>iNdj</a:t>
            </a:r>
            <a:r>
              <a:rPr lang="en-US" sz="3300" dirty="0" smtClean="0">
                <a:latin typeface="FMBindumathi" pitchFamily="2" charset="0"/>
              </a:rPr>
              <a:t> /</a:t>
            </a:r>
            <a:r>
              <a:rPr lang="en-US" sz="3300" dirty="0" err="1" smtClean="0">
                <a:latin typeface="FMBindumathi" pitchFamily="2" charset="0"/>
              </a:rPr>
              <a:t>ia</a:t>
            </a:r>
            <a:r>
              <a:rPr lang="en-US" sz="3300" dirty="0" smtClean="0">
                <a:latin typeface="FMBindumathi" pitchFamily="2" charset="0"/>
              </a:rPr>
              <a:t> </a:t>
            </a:r>
            <a:r>
              <a:rPr lang="en-US" sz="3300" dirty="0" err="1" smtClean="0">
                <a:latin typeface="FMBindumathi" pitchFamily="2" charset="0"/>
              </a:rPr>
              <a:t>jqfka</a:t>
            </a:r>
            <a:r>
              <a:rPr lang="en-US" sz="3300" dirty="0" smtClean="0">
                <a:latin typeface="FMBindumathi" pitchFamily="2" charset="0"/>
              </a:rPr>
              <a:t> </a:t>
            </a:r>
            <a:r>
              <a:rPr lang="en-US" sz="3300" dirty="0" err="1" smtClean="0">
                <a:latin typeface="FMBindumathi" pitchFamily="2" charset="0"/>
              </a:rPr>
              <a:t>wjqreÿ</a:t>
            </a:r>
            <a:r>
              <a:rPr lang="en-US" sz="3300" dirty="0" smtClean="0">
                <a:latin typeface="FMBindumathi" pitchFamily="2" charset="0"/>
              </a:rPr>
              <a:t> 200lg </a:t>
            </a:r>
            <a:r>
              <a:rPr lang="en-US" sz="3300" dirty="0" err="1" smtClean="0">
                <a:latin typeface="FMBindumathi" pitchFamily="2" charset="0"/>
              </a:rPr>
              <a:t>miafia</a:t>
            </a:r>
            <a:r>
              <a:rPr lang="en-US" sz="3300" dirty="0" smtClean="0">
                <a:latin typeface="FMBindumathi" pitchFamily="2" charset="0"/>
              </a:rPr>
              <a:t> </a:t>
            </a:r>
            <a:r>
              <a:rPr lang="en-US" sz="3300" dirty="0" err="1" smtClean="0">
                <a:latin typeface="FMBindumathi" pitchFamily="2" charset="0"/>
              </a:rPr>
              <a:t>tajf.a</a:t>
            </a:r>
            <a:r>
              <a:rPr lang="en-US" sz="3300" dirty="0" smtClean="0">
                <a:latin typeface="FMBindumathi" pitchFamily="2" charset="0"/>
              </a:rPr>
              <a:t> </a:t>
            </a:r>
            <a:r>
              <a:rPr lang="en-US" sz="3300" dirty="0" err="1" smtClean="0">
                <a:latin typeface="FMBindumathi" pitchFamily="2" charset="0"/>
              </a:rPr>
              <a:t>jevlg</a:t>
            </a:r>
            <a:endParaRPr lang="en-US" sz="3300" dirty="0" smtClean="0">
              <a:latin typeface="FMBindumathi" pitchFamily="2" charset="0"/>
            </a:endParaRPr>
          </a:p>
          <a:p>
            <a:r>
              <a:rPr lang="en-US" sz="2200" dirty="0" err="1" smtClean="0">
                <a:latin typeface="FMBindumathi" pitchFamily="2" charset="0"/>
              </a:rPr>
              <a:t>biair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mQcdj,a</a:t>
            </a:r>
            <a:r>
              <a:rPr lang="en-US" sz="2200" dirty="0" smtClean="0">
                <a:latin typeface="FMBindumathi" pitchFamily="2" charset="0"/>
              </a:rPr>
              <a:t> ;</a:t>
            </a:r>
            <a:r>
              <a:rPr lang="en-US" sz="2200" dirty="0" err="1" smtClean="0">
                <a:latin typeface="FMBindumathi" pitchFamily="2" charset="0"/>
              </a:rPr>
              <a:t>sífí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ñksiaiq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me;a;g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yeß</a:t>
            </a:r>
            <a:r>
              <a:rPr lang="en-US" sz="2200" dirty="0" smtClean="0">
                <a:latin typeface="FMBindumathi" pitchFamily="2" charset="0"/>
              </a:rPr>
              <a:t>, </a:t>
            </a:r>
            <a:r>
              <a:rPr lang="en-US" sz="2200" dirty="0" err="1" smtClean="0">
                <a:latin typeface="FMBindumathi" pitchFamily="2" charset="0"/>
              </a:rPr>
              <a:t>fkdfõ</a:t>
            </a:r>
            <a:r>
              <a:rPr lang="en-US" sz="2200" dirty="0" smtClean="0">
                <a:latin typeface="FMBindumathi" pitchFamily="2" charset="0"/>
              </a:rPr>
              <a:t> ,;</a:t>
            </a:r>
            <a:r>
              <a:rPr lang="en-US" sz="2200" dirty="0" err="1" smtClean="0">
                <a:latin typeface="FMBindumathi" pitchFamily="2" charset="0"/>
              </a:rPr>
              <a:t>ska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j,ska</a:t>
            </a:r>
            <a:r>
              <a:rPr lang="en-US" sz="2200" dirty="0" smtClean="0">
                <a:latin typeface="FMBindumathi" pitchFamily="2" charset="0"/>
              </a:rPr>
              <a:t> ±ka </a:t>
            </a:r>
            <a:r>
              <a:rPr lang="en-US" sz="2200" dirty="0" err="1" smtClean="0">
                <a:latin typeface="FMBindumathi" pitchFamily="2" charset="0"/>
              </a:rPr>
              <a:t>tfyu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fkdfõ</a:t>
            </a:r>
            <a:endParaRPr lang="en-US" sz="2200" dirty="0" smtClean="0">
              <a:latin typeface="FMBindumathi" pitchFamily="2" charset="0"/>
            </a:endParaRPr>
          </a:p>
          <a:p>
            <a:r>
              <a:rPr lang="en-US" sz="3600" dirty="0" err="1" smtClean="0">
                <a:latin typeface="FMBindumathi" pitchFamily="2" charset="0"/>
              </a:rPr>
              <a:t>ta</a:t>
            </a:r>
            <a:r>
              <a:rPr lang="en-US" sz="3600" dirty="0" smtClean="0">
                <a:latin typeface="FMBindumathi" pitchFamily="2" charset="0"/>
              </a:rPr>
              <a:t> </a:t>
            </a:r>
            <a:r>
              <a:rPr lang="en-US" sz="3600" dirty="0" err="1" smtClean="0">
                <a:latin typeface="FMBindumathi" pitchFamily="2" charset="0"/>
              </a:rPr>
              <a:t>jf.a</a:t>
            </a:r>
            <a:r>
              <a:rPr lang="en-US" sz="3600" dirty="0" smtClean="0">
                <a:latin typeface="FMBindumathi" pitchFamily="2" charset="0"/>
              </a:rPr>
              <a:t> </a:t>
            </a:r>
            <a:r>
              <a:rPr lang="en-US" sz="3600" dirty="0" err="1" smtClean="0">
                <a:latin typeface="FMBindumathi" pitchFamily="2" charset="0"/>
              </a:rPr>
              <a:t>yq`.dla</a:t>
            </a:r>
            <a:r>
              <a:rPr lang="en-US" sz="3600" dirty="0" smtClean="0">
                <a:latin typeface="FMBindumathi" pitchFamily="2" charset="0"/>
              </a:rPr>
              <a:t> </a:t>
            </a:r>
            <a:r>
              <a:rPr lang="en-US" sz="3600" dirty="0" err="1" smtClean="0">
                <a:latin typeface="FMBindumathi" pitchFamily="2" charset="0"/>
              </a:rPr>
              <a:t>foaj,a</a:t>
            </a:r>
            <a:r>
              <a:rPr lang="en-US" sz="3600" dirty="0" smtClean="0">
                <a:latin typeface="FMBindumathi" pitchFamily="2" charset="0"/>
              </a:rPr>
              <a:t> </a:t>
            </a:r>
            <a:r>
              <a:rPr lang="en-US" sz="3600" dirty="0" err="1" smtClean="0">
                <a:latin typeface="FMBindumathi" pitchFamily="2" charset="0"/>
              </a:rPr>
              <a:t>fjkia</a:t>
            </a:r>
            <a:r>
              <a:rPr lang="en-US" sz="3600" dirty="0" smtClean="0">
                <a:latin typeface="FMBindumathi" pitchFamily="2" charset="0"/>
              </a:rPr>
              <a:t> </a:t>
            </a:r>
            <a:r>
              <a:rPr lang="en-US" sz="3600" dirty="0" err="1" smtClean="0">
                <a:latin typeface="FMBindumathi" pitchFamily="2" charset="0"/>
              </a:rPr>
              <a:t>jqkd</a:t>
            </a:r>
            <a:r>
              <a:rPr lang="en-US" sz="3600" dirty="0" smtClean="0">
                <a:latin typeface="FMBindumathi" pitchFamily="2" charset="0"/>
              </a:rPr>
              <a:t> </a:t>
            </a:r>
            <a:r>
              <a:rPr lang="en-US" sz="3600" dirty="0" err="1" smtClean="0">
                <a:latin typeface="FMBindumathi" pitchFamily="2" charset="0"/>
              </a:rPr>
              <a:t>yenehs</a:t>
            </a:r>
            <a:r>
              <a:rPr lang="en-US" sz="3600" dirty="0" smtClean="0">
                <a:latin typeface="FMBindumathi" pitchFamily="2" charset="0"/>
              </a:rPr>
              <a:t> </a:t>
            </a:r>
            <a:r>
              <a:rPr lang="en-US" sz="3600" dirty="0" err="1" smtClean="0">
                <a:latin typeface="FMBindumathi" pitchFamily="2" charset="0"/>
              </a:rPr>
              <a:t>ls%ia;shdks</a:t>
            </a:r>
            <a:r>
              <a:rPr lang="en-US" sz="3600" dirty="0" smtClean="0">
                <a:latin typeface="FMBindumathi" pitchFamily="2" charset="0"/>
              </a:rPr>
              <a:t> uQ,O¾u </a:t>
            </a:r>
            <a:r>
              <a:rPr lang="en-US" sz="3600" dirty="0" err="1" smtClean="0">
                <a:latin typeface="FMBindumathi" pitchFamily="2" charset="0"/>
              </a:rPr>
              <a:t>fjkia</a:t>
            </a:r>
            <a:r>
              <a:rPr lang="en-US" sz="3600" dirty="0" smtClean="0">
                <a:latin typeface="FMBindumathi" pitchFamily="2" charset="0"/>
              </a:rPr>
              <a:t> </a:t>
            </a:r>
            <a:r>
              <a:rPr lang="en-US" sz="3600" dirty="0" err="1" smtClean="0">
                <a:latin typeface="FMBindumathi" pitchFamily="2" charset="0"/>
              </a:rPr>
              <a:t>jqkdo</a:t>
            </a:r>
            <a:r>
              <a:rPr lang="en-US" sz="36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2200" dirty="0" smtClean="0">
                <a:latin typeface="FMBindumathi"/>
              </a:rPr>
              <a:t>	</a:t>
            </a:r>
            <a:r>
              <a:rPr lang="en-US" sz="2200" dirty="0" err="1" smtClean="0">
                <a:latin typeface="FMBindumathi"/>
              </a:rPr>
              <a:t>kE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fkao</a:t>
            </a:r>
            <a:r>
              <a:rPr lang="en-US" sz="22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2200" dirty="0" smtClean="0">
                <a:latin typeface="FMBindumathi"/>
              </a:rPr>
              <a:t>	</a:t>
            </a:r>
            <a:r>
              <a:rPr lang="en-US" sz="2200" dirty="0" err="1" smtClean="0">
                <a:latin typeface="FMBindumathi"/>
              </a:rPr>
              <a:t>il%fïka</a:t>
            </a:r>
            <a:r>
              <a:rPr lang="en-US" sz="2200" dirty="0" smtClean="0">
                <a:latin typeface="FMBindumathi"/>
              </a:rPr>
              <a:t>;= 7</a:t>
            </a:r>
          </a:p>
          <a:p>
            <a:pPr>
              <a:buNone/>
            </a:pPr>
            <a:r>
              <a:rPr lang="en-US" sz="2200" dirty="0" smtClean="0">
                <a:latin typeface="FMBindumathi"/>
              </a:rPr>
              <a:t>	</a:t>
            </a:r>
            <a:r>
              <a:rPr lang="en-US" sz="2200" dirty="0" err="1" smtClean="0">
                <a:latin typeface="FMBindumathi"/>
              </a:rPr>
              <a:t>oi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mk</a:t>
            </a:r>
            <a:r>
              <a:rPr lang="en-US" sz="2200" dirty="0" smtClean="0">
                <a:latin typeface="FMBindumathi"/>
              </a:rPr>
              <a:t>;</a:t>
            </a:r>
          </a:p>
          <a:p>
            <a:pPr>
              <a:buNone/>
            </a:pPr>
            <a:r>
              <a:rPr lang="en-US" sz="2200" dirty="0" smtClean="0">
                <a:latin typeface="FMBindumathi"/>
              </a:rPr>
              <a:t>	</a:t>
            </a:r>
            <a:r>
              <a:rPr lang="en-US" sz="2200" dirty="0" err="1" smtClean="0">
                <a:latin typeface="FMBindumathi"/>
              </a:rPr>
              <a:t>fjkia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jqkdo</a:t>
            </a:r>
            <a:r>
              <a:rPr lang="en-US" sz="22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2200" dirty="0" smtClean="0">
                <a:latin typeface="FMBindumathi"/>
              </a:rPr>
              <a:t>	</a:t>
            </a:r>
            <a:r>
              <a:rPr lang="en-US" sz="2200" dirty="0" err="1" smtClean="0">
                <a:latin typeface="FMBindumathi"/>
              </a:rPr>
              <a:t>fjkia</a:t>
            </a:r>
            <a:r>
              <a:rPr lang="en-US" sz="2200" dirty="0" smtClean="0">
                <a:latin typeface="FMBindumathi"/>
              </a:rPr>
              <a:t> l&lt; </a:t>
            </a:r>
            <a:r>
              <a:rPr lang="en-US" sz="2200" dirty="0" err="1" smtClean="0">
                <a:latin typeface="FMBindumathi"/>
              </a:rPr>
              <a:t>yelso</a:t>
            </a:r>
            <a:r>
              <a:rPr lang="en-US" sz="22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2200" dirty="0" smtClean="0">
                <a:latin typeface="FMBindumathi"/>
              </a:rPr>
              <a:t>	</a:t>
            </a:r>
            <a:r>
              <a:rPr lang="en-US" sz="3000" b="1" dirty="0" smtClean="0">
                <a:latin typeface="FMBindumathi"/>
              </a:rPr>
              <a:t>—</a:t>
            </a:r>
            <a:r>
              <a:rPr lang="en-US" sz="3000" b="1" dirty="0" err="1" smtClean="0">
                <a:latin typeface="FMBindumathi"/>
              </a:rPr>
              <a:t>fidrlï</a:t>
            </a:r>
            <a:r>
              <a:rPr lang="en-US" sz="3000" b="1" dirty="0" smtClean="0">
                <a:latin typeface="FMBindumathi"/>
              </a:rPr>
              <a:t> </a:t>
            </a:r>
            <a:r>
              <a:rPr lang="en-US" sz="3000" b="1" dirty="0" err="1" smtClean="0">
                <a:latin typeface="FMBindumathi"/>
              </a:rPr>
              <a:t>lrj</a:t>
            </a:r>
            <a:r>
              <a:rPr lang="en-US" sz="3000" b="1" dirty="0" smtClean="0">
                <a:latin typeface="FMBindumathi"/>
              </a:rPr>
              <a:t>˜ </a:t>
            </a:r>
            <a:r>
              <a:rPr lang="en-US" sz="3000" b="1" dirty="0" err="1" smtClean="0">
                <a:latin typeface="FMBindumathi"/>
              </a:rPr>
              <a:t>lsh</a:t>
            </a:r>
            <a:r>
              <a:rPr lang="en-US" sz="3000" b="1" dirty="0" smtClean="0">
                <a:latin typeface="FMBindumathi"/>
              </a:rPr>
              <a:t>, </a:t>
            </a:r>
            <a:r>
              <a:rPr lang="en-US" sz="3000" b="1" dirty="0" err="1" smtClean="0">
                <a:latin typeface="FMBindumathi"/>
              </a:rPr>
              <a:t>mdma</a:t>
            </a:r>
            <a:r>
              <a:rPr lang="en-US" sz="3000" b="1" dirty="0" smtClean="0">
                <a:latin typeface="FMBindumathi"/>
              </a:rPr>
              <a:t>;=</a:t>
            </a:r>
            <a:r>
              <a:rPr lang="en-US" sz="3000" b="1" dirty="0" err="1" smtClean="0">
                <a:latin typeface="FMBindumathi"/>
              </a:rPr>
              <a:t>udg</a:t>
            </a:r>
            <a:r>
              <a:rPr lang="en-US" sz="3000" b="1" dirty="0" smtClean="0">
                <a:latin typeface="FMBindumathi"/>
              </a:rPr>
              <a:t> </a:t>
            </a:r>
            <a:r>
              <a:rPr lang="en-US" sz="3000" b="1" dirty="0" err="1" smtClean="0">
                <a:latin typeface="FMBindumathi"/>
              </a:rPr>
              <a:t>lshkak</a:t>
            </a:r>
            <a:r>
              <a:rPr lang="en-US" sz="3000" b="1" dirty="0" smtClean="0">
                <a:latin typeface="FMBindumathi"/>
              </a:rPr>
              <a:t> </a:t>
            </a:r>
            <a:r>
              <a:rPr lang="en-US" sz="3000" b="1" dirty="0" err="1" smtClean="0">
                <a:latin typeface="FMBindumathi"/>
              </a:rPr>
              <a:t>mq¨jkao</a:t>
            </a:r>
            <a:endParaRPr lang="en-US" sz="3000" b="1" dirty="0" smtClean="0">
              <a:latin typeface="FMBindumathi"/>
            </a:endParaRPr>
          </a:p>
          <a:p>
            <a:pPr>
              <a:buNone/>
            </a:pPr>
            <a:r>
              <a:rPr lang="en-US" sz="3000" b="1" dirty="0" smtClean="0">
                <a:latin typeface="FMBindumathi"/>
              </a:rPr>
              <a:t>			  </a:t>
            </a:r>
            <a:r>
              <a:rPr lang="en-US" sz="3000" b="1" dirty="0" err="1" smtClean="0">
                <a:latin typeface="FMBindumathi"/>
              </a:rPr>
              <a:t>nE</a:t>
            </a:r>
            <a:endParaRPr lang="en-US" sz="3000" b="1" dirty="0" smtClean="0">
              <a:latin typeface="FMBindumathi"/>
            </a:endParaRPr>
          </a:p>
          <a:p>
            <a:pPr>
              <a:buNone/>
            </a:pPr>
            <a:r>
              <a:rPr lang="en-US" sz="3000" b="1" dirty="0" smtClean="0">
                <a:latin typeface="FMBindumathi"/>
              </a:rPr>
              <a:t>	</a:t>
            </a:r>
            <a:r>
              <a:rPr lang="en-US" sz="3000" b="1" dirty="0" err="1" smtClean="0">
                <a:latin typeface="FMBindumathi"/>
              </a:rPr>
              <a:t>tal</a:t>
            </a:r>
            <a:r>
              <a:rPr lang="en-US" sz="3000" b="1" dirty="0" smtClean="0">
                <a:latin typeface="FMBindumathi"/>
              </a:rPr>
              <a:t> </a:t>
            </a:r>
            <a:r>
              <a:rPr lang="en-US" sz="3000" b="1" dirty="0" err="1" smtClean="0">
                <a:latin typeface="FMBindumathi"/>
              </a:rPr>
              <a:t>ksid</a:t>
            </a:r>
            <a:r>
              <a:rPr lang="en-US" sz="3000" b="1" dirty="0" smtClean="0">
                <a:latin typeface="FMBindumathi"/>
              </a:rPr>
              <a:t> uQ,O¾u </a:t>
            </a:r>
            <a:r>
              <a:rPr lang="en-US" sz="3000" b="1" dirty="0" err="1" smtClean="0">
                <a:latin typeface="FMBindumathi"/>
              </a:rPr>
              <a:t>fjkia</a:t>
            </a:r>
            <a:r>
              <a:rPr lang="en-US" sz="3000" b="1" dirty="0" smtClean="0">
                <a:latin typeface="FMBindumathi"/>
              </a:rPr>
              <a:t> </a:t>
            </a:r>
            <a:r>
              <a:rPr lang="en-US" sz="3000" b="1" dirty="0" err="1" smtClean="0">
                <a:latin typeface="FMBindumathi"/>
              </a:rPr>
              <a:t>lrkak</a:t>
            </a:r>
            <a:r>
              <a:rPr lang="en-US" sz="3000" b="1" dirty="0" smtClean="0">
                <a:latin typeface="FMBindumathi"/>
              </a:rPr>
              <a:t> </a:t>
            </a:r>
            <a:r>
              <a:rPr lang="en-US" sz="3000" b="1" dirty="0" err="1" smtClean="0">
                <a:latin typeface="FMBindumathi"/>
              </a:rPr>
              <a:t>nE</a:t>
            </a:r>
            <a:r>
              <a:rPr lang="en-US" sz="3000" b="1" dirty="0" smtClean="0">
                <a:latin typeface="FMBindumathi"/>
              </a:rPr>
              <a:t> </a:t>
            </a:r>
            <a:r>
              <a:rPr lang="en-US" sz="3000" b="1" dirty="0" err="1" smtClean="0">
                <a:latin typeface="FMBindumathi"/>
              </a:rPr>
              <a:t>ldgj;a</a:t>
            </a:r>
            <a:endParaRPr lang="en-US" sz="3000" b="1" dirty="0" smtClean="0">
              <a:latin typeface="FMBindumathi"/>
            </a:endParaRPr>
          </a:p>
          <a:p>
            <a:pPr>
              <a:buNone/>
            </a:pPr>
            <a:r>
              <a:rPr lang="en-US" sz="2200" dirty="0" smtClean="0">
                <a:latin typeface="FMBindumathi"/>
              </a:rPr>
              <a:t>	</a:t>
            </a:r>
            <a:r>
              <a:rPr lang="en-US" sz="2200" dirty="0" err="1" smtClean="0">
                <a:latin typeface="FMBindumathi"/>
              </a:rPr>
              <a:t>yenehs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Ôjk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rgdj</a:t>
            </a:r>
            <a:r>
              <a:rPr lang="en-US" sz="2200" dirty="0" smtClean="0">
                <a:latin typeface="FMBindumathi"/>
              </a:rPr>
              <a:t> "uQ,O¾u </a:t>
            </a:r>
            <a:r>
              <a:rPr lang="en-US" sz="2200" dirty="0" err="1" smtClean="0">
                <a:latin typeface="FMBindumathi"/>
              </a:rPr>
              <a:t>Ndú;d</a:t>
            </a:r>
            <a:r>
              <a:rPr lang="en-US" sz="2200" dirty="0" smtClean="0">
                <a:latin typeface="FMBindumathi"/>
              </a:rPr>
              <a:t> lrk </a:t>
            </a:r>
            <a:r>
              <a:rPr lang="en-US" sz="2200" dirty="0" err="1" smtClean="0">
                <a:latin typeface="FMBindumathi"/>
              </a:rPr>
              <a:t>úê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ld,fhka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ld,hg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fjkia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jkjd</a:t>
            </a:r>
            <a:endParaRPr lang="en-US" sz="2200" dirty="0" smtClean="0">
              <a:latin typeface="FMBindumathi"/>
            </a:endParaRPr>
          </a:p>
          <a:p>
            <a:pPr>
              <a:buNone/>
            </a:pPr>
            <a:r>
              <a:rPr lang="en-US" sz="2200" dirty="0" smtClean="0">
                <a:latin typeface="FMBindumathi"/>
              </a:rPr>
              <a:t>    </a:t>
            </a:r>
            <a:r>
              <a:rPr lang="en-US" sz="2200" dirty="0" err="1" smtClean="0">
                <a:latin typeface="FMBindumathi"/>
              </a:rPr>
              <a:t>wms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n,uq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wfma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yelshdjka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ÈhqKq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lrkak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wms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fudkj</a:t>
            </a:r>
            <a:r>
              <a:rPr lang="en-US" sz="2200" dirty="0" smtClean="0">
                <a:latin typeface="FMBindumathi"/>
              </a:rPr>
              <a:t> .</a:t>
            </a:r>
            <a:r>
              <a:rPr lang="en-US" sz="2200" dirty="0" err="1" smtClean="0">
                <a:latin typeface="FMBindumathi"/>
              </a:rPr>
              <a:t>eko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l,amkd</a:t>
            </a:r>
            <a:r>
              <a:rPr lang="en-US" sz="2200" dirty="0" smtClean="0">
                <a:latin typeface="FMBindumathi"/>
              </a:rPr>
              <a:t> l&lt; </a:t>
            </a:r>
            <a:r>
              <a:rPr lang="en-US" sz="2200" dirty="0" err="1" smtClean="0">
                <a:latin typeface="FMBindumathi"/>
              </a:rPr>
              <a:t>hq;af;a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lsh</a:t>
            </a:r>
            <a:r>
              <a:rPr lang="en-US" sz="2200" dirty="0" smtClean="0">
                <a:latin typeface="FMBindumathi"/>
              </a:rPr>
              <a:t>&lt;</a:t>
            </a:r>
          </a:p>
          <a:p>
            <a:pPr>
              <a:buNone/>
            </a:pPr>
            <a:endParaRPr lang="en-US" sz="1800" dirty="0" smtClean="0">
              <a:latin typeface="FMBindumathi"/>
            </a:endParaRPr>
          </a:p>
          <a:p>
            <a:pPr>
              <a:buNone/>
            </a:pPr>
            <a:endParaRPr lang="en-US" sz="1800" dirty="0" smtClean="0">
              <a:latin typeface="FMBindumathi"/>
            </a:endParaRPr>
          </a:p>
          <a:p>
            <a:pPr>
              <a:buNone/>
            </a:pPr>
            <a:endParaRPr lang="en-US" sz="1800" dirty="0" smtClean="0">
              <a:latin typeface="FMBindumathi"/>
            </a:endParaRPr>
          </a:p>
          <a:p>
            <a:pPr>
              <a:buNone/>
            </a:pPr>
            <a:endParaRPr lang="en-US" dirty="0" smtClean="0">
              <a:latin typeface="FMBindumathi" pitchFamily="2" charset="0"/>
            </a:endParaRPr>
          </a:p>
          <a:p>
            <a:endParaRPr lang="en-US" dirty="0" smtClean="0">
              <a:latin typeface="FMBindumathi" pitchFamily="2" charset="0"/>
            </a:endParaRPr>
          </a:p>
          <a:p>
            <a:endParaRPr lang="en-US" dirty="0">
              <a:latin typeface="FMBindumathi" pitchFamily="2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62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000" dirty="0" smtClean="0">
                <a:latin typeface="FMBindumathi" pitchFamily="2" charset="0"/>
              </a:rPr>
              <a:t>	</a:t>
            </a:r>
            <a:r>
              <a:rPr lang="en-US" dirty="0" err="1" smtClean="0">
                <a:latin typeface="FMBindumathi" pitchFamily="2" charset="0"/>
              </a:rPr>
              <a:t>wfma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f,dalfha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ñksiaiqkaf.a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Ôj;a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jk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l%u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fjkia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ùu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Paradeam</a:t>
            </a:r>
            <a:r>
              <a:rPr lang="en-US" dirty="0" smtClean="0"/>
              <a:t> of People)</a:t>
            </a:r>
            <a:endParaRPr lang="en-US" dirty="0" smtClean="0">
              <a:latin typeface="FMBindumathi" pitchFamily="2" charset="0"/>
            </a:endParaRPr>
          </a:p>
          <a:p>
            <a:pPr>
              <a:buNone/>
            </a:pPr>
            <a:endParaRPr lang="en-US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1   </a:t>
            </a:r>
            <a:r>
              <a:rPr lang="en-US" dirty="0" err="1" smtClean="0">
                <a:latin typeface="FMBindumathi" pitchFamily="2" charset="0"/>
              </a:rPr>
              <a:t>lDIsldrusl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úma,jh</a:t>
            </a:r>
            <a:endParaRPr lang="en-US" dirty="0" smtClean="0">
              <a:latin typeface="FMBindumathi" pitchFamily="2" charset="0"/>
            </a:endParaRPr>
          </a:p>
          <a:p>
            <a:pPr marL="514350" indent="-514350">
              <a:buAutoNum type="arabicPlain" startAt="2"/>
            </a:pPr>
            <a:r>
              <a:rPr lang="en-US" dirty="0" err="1" smtClean="0">
                <a:latin typeface="FMBindumathi" pitchFamily="2" charset="0"/>
              </a:rPr>
              <a:t>ldrusl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úma,jh</a:t>
            </a:r>
            <a:r>
              <a:rPr lang="en-US" dirty="0" smtClean="0">
                <a:latin typeface="FMBindumathi" pitchFamily="2" charset="0"/>
              </a:rPr>
              <a:t>           </a:t>
            </a:r>
            <a:r>
              <a:rPr lang="en-US" dirty="0" err="1" smtClean="0">
                <a:latin typeface="FMBindumathi" pitchFamily="2" charset="0"/>
              </a:rPr>
              <a:t>wjika</a:t>
            </a:r>
            <a:endParaRPr lang="en-US" dirty="0" smtClean="0">
              <a:latin typeface="FMBindumathi" pitchFamily="2" charset="0"/>
            </a:endParaRPr>
          </a:p>
          <a:p>
            <a:pPr marL="514350" indent="-514350">
              <a:buAutoNum type="arabicPlain" startAt="2"/>
            </a:pPr>
            <a:r>
              <a:rPr lang="en-US" dirty="0" err="1" smtClean="0">
                <a:latin typeface="FMBindumathi" pitchFamily="2" charset="0"/>
              </a:rPr>
              <a:t>ikaksfjsok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úma,jh</a:t>
            </a:r>
            <a:r>
              <a:rPr lang="en-US" dirty="0" smtClean="0">
                <a:latin typeface="FMBindumathi" pitchFamily="2" charset="0"/>
              </a:rPr>
              <a:t>       ±ka</a:t>
            </a:r>
          </a:p>
          <a:p>
            <a:pPr marL="514350" indent="-514350"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  <a:r>
              <a:rPr lang="en-US" dirty="0" err="1" smtClean="0">
                <a:latin typeface="FMBindumathi" pitchFamily="2" charset="0"/>
              </a:rPr>
              <a:t>biairyg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fjk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úma,jhka</a:t>
            </a:r>
            <a:endParaRPr lang="en-US" dirty="0" smtClean="0">
              <a:latin typeface="FMBindumathi" pitchFamily="2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FMBindumathi" pitchFamily="2" charset="0"/>
              </a:rPr>
              <a:t>     my; </a:t>
            </a:r>
            <a:r>
              <a:rPr lang="en-US" dirty="0" err="1" smtClean="0">
                <a:latin typeface="FMBindumathi" pitchFamily="2" charset="0"/>
              </a:rPr>
              <a:t>ioyka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úma,jhka</a:t>
            </a:r>
            <a:r>
              <a:rPr lang="en-US" dirty="0" smtClean="0">
                <a:latin typeface="FMBindumathi" pitchFamily="2" charset="0"/>
              </a:rPr>
              <a:t> wo </a:t>
            </a:r>
            <a:r>
              <a:rPr lang="en-US" dirty="0" err="1" smtClean="0">
                <a:latin typeface="FMBindumathi" pitchFamily="2" charset="0"/>
              </a:rPr>
              <a:t>mÍlaIK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uÜgfï</a:t>
            </a:r>
            <a:r>
              <a:rPr lang="en-US" dirty="0" smtClean="0">
                <a:latin typeface="FMBindumathi" pitchFamily="2" charset="0"/>
              </a:rPr>
              <a:t> ;</a:t>
            </a:r>
            <a:r>
              <a:rPr lang="en-US" dirty="0" err="1" smtClean="0">
                <a:latin typeface="FMBindumathi" pitchFamily="2" charset="0"/>
              </a:rPr>
              <a:t>sfhkjd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úma,jhla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w;aolskak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idudkHfhka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wjqreÿ</a:t>
            </a:r>
            <a:r>
              <a:rPr lang="en-US" dirty="0" smtClean="0">
                <a:latin typeface="FMBindumathi" pitchFamily="2" charset="0"/>
              </a:rPr>
              <a:t> 100la </a:t>
            </a:r>
            <a:r>
              <a:rPr lang="en-US" dirty="0" err="1" smtClean="0">
                <a:latin typeface="FMBindumathi" pitchFamily="2" charset="0"/>
              </a:rPr>
              <a:t>ú;r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hkjd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n,kak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ÿrl:kh</a:t>
            </a:r>
            <a:r>
              <a:rPr lang="en-US" dirty="0" smtClean="0">
                <a:latin typeface="FMBindumathi" pitchFamily="2" charset="0"/>
              </a:rPr>
              <a:t> .</a:t>
            </a:r>
            <a:r>
              <a:rPr lang="en-US" dirty="0" err="1" smtClean="0">
                <a:latin typeface="FMBindumathi" pitchFamily="2" charset="0"/>
              </a:rPr>
              <a:t>ek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fï</a:t>
            </a:r>
            <a:r>
              <a:rPr lang="en-US" dirty="0" smtClean="0">
                <a:latin typeface="FMBindumathi" pitchFamily="2" charset="0"/>
              </a:rPr>
              <a:t> ;;</a:t>
            </a:r>
            <a:r>
              <a:rPr lang="en-US" dirty="0" err="1" smtClean="0">
                <a:latin typeface="FMBindumathi" pitchFamily="2" charset="0"/>
              </a:rPr>
              <a:t>ajhg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tkak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wjqreÿ</a:t>
            </a:r>
            <a:r>
              <a:rPr lang="en-US" dirty="0" smtClean="0">
                <a:latin typeface="FMBindumathi" pitchFamily="2" charset="0"/>
              </a:rPr>
              <a:t> 100la </a:t>
            </a:r>
            <a:r>
              <a:rPr lang="en-US" dirty="0" err="1" smtClean="0">
                <a:latin typeface="FMBindumathi" pitchFamily="2" charset="0"/>
              </a:rPr>
              <a:t>ú;r</a:t>
            </a:r>
            <a:r>
              <a:rPr lang="en-US" dirty="0" smtClean="0">
                <a:latin typeface="FMBindumathi" pitchFamily="2" charset="0"/>
              </a:rPr>
              <a:t> .</a:t>
            </a:r>
            <a:r>
              <a:rPr lang="en-US" dirty="0" err="1" smtClean="0">
                <a:latin typeface="FMBindumathi" pitchFamily="2" charset="0"/>
              </a:rPr>
              <a:t>shd</a:t>
            </a:r>
            <a:r>
              <a:rPr lang="en-US" dirty="0" smtClean="0">
                <a:latin typeface="FMBindumathi" pitchFamily="2" charset="0"/>
              </a:rPr>
              <a:t> </a:t>
            </a:r>
          </a:p>
          <a:p>
            <a:pPr marL="514350" indent="-514350">
              <a:buAutoNum type="arabicPlain" startAt="4"/>
            </a:pPr>
            <a:r>
              <a:rPr lang="en-US" dirty="0" smtClean="0">
                <a:latin typeface="FMBindumathi" pitchFamily="2" charset="0"/>
              </a:rPr>
              <a:t>.</a:t>
            </a:r>
            <a:r>
              <a:rPr lang="en-US" dirty="0" err="1" smtClean="0">
                <a:latin typeface="FMBindumathi" pitchFamily="2" charset="0"/>
              </a:rPr>
              <a:t>ukd</a:t>
            </a:r>
            <a:r>
              <a:rPr lang="en-US" dirty="0" smtClean="0">
                <a:latin typeface="FMBindumathi" pitchFamily="2" charset="0"/>
              </a:rPr>
              <a:t> .</a:t>
            </a:r>
            <a:r>
              <a:rPr lang="en-US" dirty="0" err="1" smtClean="0">
                <a:latin typeface="FMBindumathi" pitchFamily="2" charset="0"/>
              </a:rPr>
              <a:t>uk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smtClean="0"/>
              <a:t>-</a:t>
            </a:r>
            <a:r>
              <a:rPr lang="en-US" dirty="0" smtClean="0">
                <a:latin typeface="FMBindumathi" pitchFamily="2" charset="0"/>
              </a:rPr>
              <a:t>wo fudag¾ r:h </a:t>
            </a:r>
            <a:r>
              <a:rPr lang="en-US" dirty="0" err="1" smtClean="0">
                <a:latin typeface="FMBindumathi" pitchFamily="2" charset="0"/>
              </a:rPr>
              <a:t>biairyg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smtClean="0"/>
              <a:t>Helicopter </a:t>
            </a:r>
            <a:endParaRPr lang="en-US" dirty="0" smtClean="0">
              <a:latin typeface="FMBindumathi" pitchFamily="2" charset="0"/>
            </a:endParaRPr>
          </a:p>
          <a:p>
            <a:pPr marL="514350" indent="-514350">
              <a:buAutoNum type="arabicPlain" startAt="4"/>
            </a:pPr>
            <a:r>
              <a:rPr lang="en-US" dirty="0" err="1" smtClean="0">
                <a:latin typeface="FMBindumathi" pitchFamily="2" charset="0"/>
              </a:rPr>
              <a:t>Yla;sh</a:t>
            </a:r>
            <a:r>
              <a:rPr lang="en-US" dirty="0" err="1" smtClean="0">
                <a:latin typeface="FMBindumathi"/>
              </a:rPr>
              <a:t>^úÿ,sh</a:t>
            </a:r>
            <a:r>
              <a:rPr lang="en-US" dirty="0" smtClean="0">
                <a:latin typeface="FMBindumathi"/>
              </a:rPr>
              <a:t>&amp; wo </a:t>
            </a:r>
            <a:r>
              <a:rPr lang="en-US" dirty="0" err="1" smtClean="0">
                <a:latin typeface="FMBindumathi"/>
              </a:rPr>
              <a:t>úÿ,s</a:t>
            </a:r>
            <a:r>
              <a:rPr lang="en-US" dirty="0" smtClean="0">
                <a:latin typeface="FMBindumathi"/>
              </a:rPr>
              <a:t> /</a:t>
            </a:r>
            <a:r>
              <a:rPr lang="en-US" dirty="0" err="1" smtClean="0">
                <a:latin typeface="FMBindumathi"/>
              </a:rPr>
              <a:t>yka</a:t>
            </a:r>
            <a:r>
              <a:rPr lang="en-US" dirty="0" smtClean="0">
                <a:latin typeface="FMBindumathi"/>
              </a:rPr>
              <a:t> ;=,</a:t>
            </a:r>
            <a:r>
              <a:rPr lang="en-US" dirty="0" err="1" smtClean="0">
                <a:latin typeface="FMBindumathi"/>
              </a:rPr>
              <a:t>ska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biairyg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f.or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úÿ,s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W;amdok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hka</a:t>
            </a:r>
            <a:r>
              <a:rPr lang="en-US" dirty="0" smtClean="0">
                <a:latin typeface="FMBindumathi"/>
              </a:rPr>
              <a:t>;%h "</a:t>
            </a:r>
            <a:r>
              <a:rPr lang="en-US" dirty="0" err="1" smtClean="0">
                <a:latin typeface="FMBindumathi"/>
              </a:rPr>
              <a:t>fmg%,a</a:t>
            </a:r>
            <a:r>
              <a:rPr lang="en-US" dirty="0" smtClean="0">
                <a:latin typeface="FMBindumathi"/>
              </a:rPr>
              <a:t> </a:t>
            </a:r>
            <a:r>
              <a:rPr lang="en-US" dirty="0" err="1" smtClean="0">
                <a:latin typeface="FMBindumathi"/>
              </a:rPr>
              <a:t>fjkqjg</a:t>
            </a:r>
            <a:r>
              <a:rPr lang="en-US" dirty="0" smtClean="0">
                <a:latin typeface="FMBindumathi"/>
              </a:rPr>
              <a:t> m,;=re </a:t>
            </a:r>
            <a:r>
              <a:rPr lang="en-US" dirty="0" err="1" smtClean="0">
                <a:latin typeface="FMBindumathi"/>
              </a:rPr>
              <a:t>hqI</a:t>
            </a:r>
            <a:endParaRPr lang="en-US" dirty="0" smtClean="0">
              <a:latin typeface="FMBindumathi" pitchFamily="2" charset="0"/>
            </a:endParaRPr>
          </a:p>
          <a:p>
            <a:pPr marL="514350" indent="-514350">
              <a:buFont typeface="+mj-lt"/>
              <a:buAutoNum type="arabicPeriod" startAt="4"/>
            </a:pPr>
            <a:endParaRPr lang="en-US" sz="2000" dirty="0" smtClean="0">
              <a:latin typeface="FMBindumathi" pitchFamily="2" charset="0"/>
            </a:endParaRPr>
          </a:p>
          <a:p>
            <a:pPr marL="514350" indent="-514350">
              <a:buNone/>
            </a:pPr>
            <a:endParaRPr lang="en-US" sz="2000" dirty="0" smtClean="0">
              <a:latin typeface="FMBindumathi" pitchFamily="2" charset="0"/>
            </a:endParaRPr>
          </a:p>
          <a:p>
            <a:pPr>
              <a:buNone/>
            </a:pPr>
            <a:endParaRPr lang="en-US" sz="4000" dirty="0" smtClean="0">
              <a:latin typeface="FMBindumathi" pitchFamily="2" charset="0"/>
            </a:endParaRPr>
          </a:p>
          <a:p>
            <a:pPr>
              <a:buNone/>
            </a:pPr>
            <a:endParaRPr lang="en-US" sz="4000" dirty="0">
              <a:latin typeface="FMBindumathi" pitchFamily="2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3733800" y="1600200"/>
            <a:ext cx="6858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657600" y="26670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WYA\Local Settings\Temporary Internet Files\Content.IE5\SDCL2N01\smithsonian-butterflie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4362450" cy="5029200"/>
          </a:xfrm>
          <a:prstGeom prst="rect">
            <a:avLst/>
          </a:prstGeom>
          <a:noFill/>
        </p:spPr>
      </p:pic>
      <p:pic>
        <p:nvPicPr>
          <p:cNvPr id="1028" name="Picture 4" descr="http://images.paraorkut.com/img/pics/glitters/b/butterfly-8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752600"/>
            <a:ext cx="4800600" cy="2895600"/>
          </a:xfrm>
          <a:prstGeom prst="rect">
            <a:avLst/>
          </a:prstGeom>
          <a:noFill/>
        </p:spPr>
      </p:pic>
      <p:pic>
        <p:nvPicPr>
          <p:cNvPr id="1030" name="Picture 6" descr="http://funster.us/wp-content/uploads/2008/12/butterflies_-_02-8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267200"/>
            <a:ext cx="4800600" cy="259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6096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MBindumathi" pitchFamily="2" charset="0"/>
              </a:rPr>
              <a:t>	</a:t>
            </a:r>
            <a:r>
              <a:rPr lang="en-US" sz="4000" dirty="0" err="1" smtClean="0">
                <a:latin typeface="FMBindumathi" pitchFamily="2" charset="0"/>
              </a:rPr>
              <a:t>iuk</a:t>
            </a:r>
            <a:r>
              <a:rPr lang="en-US" sz="4000" dirty="0" smtClean="0">
                <a:latin typeface="FMBindumathi" pitchFamily="2" charset="0"/>
              </a:rPr>
              <a:t>&lt; </a:t>
            </a:r>
            <a:r>
              <a:rPr lang="en-US" sz="4000" dirty="0" err="1" smtClean="0">
                <a:latin typeface="FMBindumathi" pitchFamily="2" charset="0"/>
              </a:rPr>
              <a:t>Ôú;h</a:t>
            </a:r>
            <a:endParaRPr lang="en-US" sz="4000" dirty="0">
              <a:latin typeface="FMBindumath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MBindumathi" pitchFamily="2" charset="0"/>
              </a:rPr>
              <a:t>wo </a:t>
            </a:r>
            <a:r>
              <a:rPr lang="en-US" dirty="0" err="1" smtClean="0">
                <a:latin typeface="FMBindumathi" pitchFamily="2" charset="0"/>
              </a:rPr>
              <a:t>wms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olsk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ikaksfõok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úma,jh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  <a:r>
              <a:rPr lang="en-US" sz="3900" dirty="0" err="1" smtClean="0">
                <a:latin typeface="FMBindumathi" pitchFamily="2" charset="0"/>
              </a:rPr>
              <a:t>fudkjo</a:t>
            </a:r>
            <a:r>
              <a:rPr lang="en-US" sz="3900" dirty="0" smtClean="0">
                <a:latin typeface="FMBindumathi" pitchFamily="2" charset="0"/>
              </a:rPr>
              <a:t> </a:t>
            </a:r>
            <a:r>
              <a:rPr lang="en-US" sz="3900" dirty="0" err="1" smtClean="0">
                <a:latin typeface="FMBindumathi" pitchFamily="2" charset="0"/>
              </a:rPr>
              <a:t>olskafka</a:t>
            </a:r>
            <a:r>
              <a:rPr lang="en-US" sz="3900" dirty="0" smtClean="0">
                <a:latin typeface="FMBindumathi" pitchFamily="2" charset="0"/>
              </a:rPr>
              <a:t> </a:t>
            </a:r>
            <a:r>
              <a:rPr lang="en-US" sz="3900" dirty="0" smtClean="0"/>
              <a:t>-</a:t>
            </a:r>
            <a:r>
              <a:rPr lang="en-US" sz="3900" dirty="0" err="1" smtClean="0">
                <a:latin typeface="FMBindumathi" pitchFamily="2" charset="0"/>
              </a:rPr>
              <a:t>úYAj</a:t>
            </a:r>
            <a:r>
              <a:rPr lang="en-US" sz="3900" dirty="0" smtClean="0">
                <a:latin typeface="FMBindumathi" pitchFamily="2" charset="0"/>
              </a:rPr>
              <a:t> .</a:t>
            </a:r>
            <a:r>
              <a:rPr lang="en-US" sz="3900" dirty="0" err="1" smtClean="0">
                <a:latin typeface="FMBindumathi" pitchFamily="2" charset="0"/>
              </a:rPr>
              <a:t>ïudkhla</a:t>
            </a:r>
            <a:endParaRPr lang="en-US" sz="39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000" dirty="0" smtClean="0">
                <a:latin typeface="FMBindumathi" pitchFamily="2" charset="0"/>
              </a:rPr>
              <a:t>	</a:t>
            </a:r>
            <a:r>
              <a:rPr lang="en-US" sz="2000" dirty="0" err="1" smtClean="0">
                <a:latin typeface="FMBindumathi" pitchFamily="2" charset="0"/>
              </a:rPr>
              <a:t>fudkjo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tflka</a:t>
            </a:r>
            <a:r>
              <a:rPr lang="en-US" sz="2000" dirty="0" smtClean="0">
                <a:latin typeface="FMBindumathi" pitchFamily="2" charset="0"/>
              </a:rPr>
              <a:t> .</a:t>
            </a:r>
            <a:r>
              <a:rPr lang="en-US" sz="2000" dirty="0" err="1" smtClean="0">
                <a:latin typeface="FMBindumathi" pitchFamily="2" charset="0"/>
              </a:rPr>
              <a:t>uH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fjkafka</a:t>
            </a:r>
            <a:endParaRPr lang="en-US" sz="20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000" dirty="0" smtClean="0">
                <a:latin typeface="FMBindumathi" pitchFamily="2" charset="0"/>
              </a:rPr>
              <a:t>1	</a:t>
            </a:r>
            <a:r>
              <a:rPr lang="en-US" sz="2000" dirty="0" err="1" smtClean="0">
                <a:latin typeface="FMBindumathi" pitchFamily="2" charset="0"/>
              </a:rPr>
              <a:t>ÿrl:k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úma,jh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smtClean="0">
                <a:latin typeface="FMBindumathi"/>
              </a:rPr>
              <a:t>^</a:t>
            </a:r>
            <a:r>
              <a:rPr lang="en-US" sz="2000" dirty="0" err="1" smtClean="0">
                <a:latin typeface="FMBindumathi"/>
              </a:rPr>
              <a:t>yeu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flkdgu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ÿrl:khla</a:t>
            </a:r>
            <a:r>
              <a:rPr lang="en-US" sz="2000" dirty="0" smtClean="0">
                <a:latin typeface="FMBindumathi"/>
              </a:rPr>
              <a:t> ;</a:t>
            </a:r>
            <a:r>
              <a:rPr lang="en-US" sz="2000" dirty="0" err="1" smtClean="0">
                <a:latin typeface="FMBindumathi"/>
              </a:rPr>
              <a:t>sfhkjd</a:t>
            </a:r>
            <a:r>
              <a:rPr lang="en-US" sz="2000" dirty="0" smtClean="0">
                <a:latin typeface="FMBindumathi"/>
              </a:rPr>
              <a:t> ;;</a:t>
            </a:r>
            <a:r>
              <a:rPr lang="en-US" sz="2000" dirty="0" err="1" smtClean="0">
                <a:latin typeface="FMBindumathi"/>
              </a:rPr>
              <a:t>amr</a:t>
            </a:r>
            <a:r>
              <a:rPr lang="en-US" sz="2000" dirty="0" smtClean="0">
                <a:latin typeface="FMBindumathi"/>
              </a:rPr>
              <a:t> .</a:t>
            </a:r>
            <a:r>
              <a:rPr lang="en-US" sz="2000" dirty="0" err="1" smtClean="0">
                <a:latin typeface="FMBindumathi"/>
              </a:rPr>
              <a:t>kklska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f,dalfha</a:t>
            </a:r>
            <a:r>
              <a:rPr lang="en-US" sz="2000" dirty="0" smtClean="0">
                <a:latin typeface="FMBindumathi"/>
              </a:rPr>
              <a:t> ´</a:t>
            </a:r>
            <a:r>
              <a:rPr lang="en-US" sz="2000" dirty="0" err="1" smtClean="0">
                <a:latin typeface="FMBindumathi"/>
              </a:rPr>
              <a:t>kEu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flfkla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tlal</a:t>
            </a:r>
            <a:r>
              <a:rPr lang="en-US" sz="2000" dirty="0" smtClean="0">
                <a:latin typeface="FMBindumathi"/>
              </a:rPr>
              <a:t> l:d </a:t>
            </a:r>
            <a:r>
              <a:rPr lang="en-US" sz="2000" dirty="0" err="1" smtClean="0">
                <a:latin typeface="FMBindumathi"/>
              </a:rPr>
              <a:t>lrkak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mq¨jka</a:t>
            </a:r>
            <a:r>
              <a:rPr lang="en-US" sz="2000" dirty="0" smtClean="0">
                <a:latin typeface="FMBindumathi"/>
              </a:rPr>
              <a:t>&amp;</a:t>
            </a: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2	</a:t>
            </a:r>
            <a:r>
              <a:rPr lang="en-US" sz="2000" dirty="0" err="1" smtClean="0">
                <a:latin typeface="FMBindumathi"/>
              </a:rPr>
              <a:t>o;a</a:t>
            </a:r>
            <a:r>
              <a:rPr lang="en-US" sz="2000" dirty="0" smtClean="0">
                <a:latin typeface="FMBindumathi"/>
              </a:rPr>
              <a:t>; </a:t>
            </a:r>
            <a:r>
              <a:rPr lang="en-US" sz="2000" dirty="0" err="1" smtClean="0">
                <a:latin typeface="FMBindumathi"/>
              </a:rPr>
              <a:t>ikaksfõok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úma,jh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smtClean="0"/>
              <a:t>(Data Communication) </a:t>
            </a:r>
            <a:r>
              <a:rPr lang="en-US" sz="2000" dirty="0" smtClean="0">
                <a:latin typeface="FMBindumathi" pitchFamily="2" charset="0"/>
              </a:rPr>
              <a:t>;;</a:t>
            </a:r>
            <a:r>
              <a:rPr lang="en-US" sz="2000" dirty="0" err="1" smtClean="0">
                <a:latin typeface="FMBindumathi" pitchFamily="2" charset="0"/>
              </a:rPr>
              <a:t>amr</a:t>
            </a:r>
            <a:r>
              <a:rPr lang="en-US" sz="2000" dirty="0" smtClean="0">
                <a:latin typeface="FMBindumathi" pitchFamily="2" charset="0"/>
              </a:rPr>
              <a:t> .</a:t>
            </a:r>
            <a:r>
              <a:rPr lang="en-US" sz="2000" dirty="0" err="1" smtClean="0">
                <a:latin typeface="FMBindumathi" pitchFamily="2" charset="0"/>
              </a:rPr>
              <a:t>dklska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f,dalfha</a:t>
            </a:r>
            <a:r>
              <a:rPr lang="en-US" sz="2000" dirty="0" smtClean="0">
                <a:latin typeface="FMBindumathi" pitchFamily="2" charset="0"/>
              </a:rPr>
              <a:t> ´</a:t>
            </a:r>
            <a:r>
              <a:rPr lang="en-US" sz="2000" dirty="0" err="1" smtClean="0">
                <a:latin typeface="FMBindumathi" pitchFamily="2" charset="0"/>
              </a:rPr>
              <a:t>kEu</a:t>
            </a:r>
            <a:r>
              <a:rPr lang="en-US" sz="2000" dirty="0" smtClean="0">
                <a:latin typeface="FMBindumathi" pitchFamily="2" charset="0"/>
              </a:rPr>
              <a:t> ;</a:t>
            </a:r>
            <a:r>
              <a:rPr lang="en-US" sz="2000" dirty="0" err="1" smtClean="0">
                <a:latin typeface="FMBindumathi" pitchFamily="2" charset="0"/>
              </a:rPr>
              <a:t>efkl</a:t>
            </a:r>
            <a:r>
              <a:rPr lang="en-US" sz="2000" dirty="0" smtClean="0">
                <a:latin typeface="FMBindumathi" pitchFamily="2" charset="0"/>
              </a:rPr>
              <a:t> ;</a:t>
            </a:r>
            <a:r>
              <a:rPr lang="en-US" sz="2000" dirty="0" err="1" smtClean="0">
                <a:latin typeface="FMBindumathi" pitchFamily="2" charset="0"/>
              </a:rPr>
              <a:t>sfhk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fmd;am;a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smtClean="0"/>
              <a:t>/</a:t>
            </a:r>
            <a:r>
              <a:rPr lang="en-US" sz="2000" dirty="0" err="1" smtClean="0">
                <a:latin typeface="FMBindumathi" pitchFamily="2" charset="0"/>
              </a:rPr>
              <a:t>i`.rd</a:t>
            </a:r>
            <a:r>
              <a:rPr lang="en-US" sz="2000" dirty="0" smtClean="0">
                <a:latin typeface="FMBindumathi" pitchFamily="2" charset="0"/>
              </a:rPr>
              <a:t> m;%j, </a:t>
            </a:r>
            <a:r>
              <a:rPr lang="en-US" sz="2000" dirty="0" smtClean="0"/>
              <a:t>/</a:t>
            </a:r>
            <a:r>
              <a:rPr lang="en-US" sz="2000" dirty="0" err="1" smtClean="0">
                <a:latin typeface="FMBindumathi" pitchFamily="2" charset="0"/>
              </a:rPr>
              <a:t>úia;r</a:t>
            </a:r>
            <a:r>
              <a:rPr lang="en-US" sz="2000" dirty="0" smtClean="0">
                <a:latin typeface="FMBindumathi" pitchFamily="2" charset="0"/>
              </a:rPr>
              <a:t> .</a:t>
            </a:r>
            <a:r>
              <a:rPr lang="en-US" sz="2000" dirty="0" err="1" smtClean="0">
                <a:latin typeface="FMBindumathi" pitchFamily="2" charset="0"/>
              </a:rPr>
              <a:t>kak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mq¨jka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smtClean="0"/>
              <a:t>(Internet) </a:t>
            </a:r>
            <a:r>
              <a:rPr lang="en-US" sz="2000" dirty="0" smtClean="0">
                <a:latin typeface="FMBindumathi" pitchFamily="2" charset="0"/>
              </a:rPr>
              <a:t>wka;¾cd,h</a:t>
            </a:r>
          </a:p>
          <a:p>
            <a:pPr>
              <a:buNone/>
            </a:pPr>
            <a:r>
              <a:rPr lang="en-US" sz="2000" dirty="0" smtClean="0">
                <a:latin typeface="FMBindumathi" pitchFamily="2" charset="0"/>
              </a:rPr>
              <a:t>	</a:t>
            </a:r>
            <a:r>
              <a:rPr lang="en-US" sz="2000" dirty="0" err="1" smtClean="0">
                <a:latin typeface="FMBindumathi" pitchFamily="2" charset="0"/>
              </a:rPr>
              <a:t>f,dalfha</a:t>
            </a:r>
            <a:r>
              <a:rPr lang="en-US" sz="2000" dirty="0" smtClean="0">
                <a:latin typeface="FMBindumathi" pitchFamily="2" charset="0"/>
              </a:rPr>
              <a:t> ´</a:t>
            </a:r>
            <a:r>
              <a:rPr lang="en-US" sz="2000" dirty="0" err="1" smtClean="0">
                <a:latin typeface="FMBindumathi" pitchFamily="2" charset="0"/>
              </a:rPr>
              <a:t>kEu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flfkl</a:t>
            </a:r>
            <a:r>
              <a:rPr lang="en-US" sz="2000" dirty="0" smtClean="0">
                <a:latin typeface="FMBindumathi" pitchFamily="2" charset="0"/>
              </a:rPr>
              <a:t>=g </a:t>
            </a:r>
            <a:r>
              <a:rPr lang="en-US" sz="2000" dirty="0" err="1" smtClean="0">
                <a:latin typeface="FMBindumathi" pitchFamily="2" charset="0"/>
              </a:rPr>
              <a:t>úoaHq;a</a:t>
            </a:r>
            <a:r>
              <a:rPr lang="en-US" sz="2000" dirty="0" smtClean="0">
                <a:latin typeface="FMBindumathi" pitchFamily="2" charset="0"/>
              </a:rPr>
              <a:t> ;</a:t>
            </a:r>
            <a:r>
              <a:rPr lang="en-US" sz="2000" dirty="0" err="1" smtClean="0">
                <a:latin typeface="FMBindumathi" pitchFamily="2" charset="0"/>
              </a:rPr>
              <a:t>emEf,ka</a:t>
            </a:r>
            <a:r>
              <a:rPr lang="en-US" sz="2000" dirty="0" smtClean="0">
                <a:latin typeface="FMBindumathi" pitchFamily="2" charset="0"/>
              </a:rPr>
              <a:t> ;;</a:t>
            </a:r>
            <a:r>
              <a:rPr lang="en-US" sz="2000" dirty="0" err="1" smtClean="0">
                <a:latin typeface="FMBindumathi" pitchFamily="2" charset="0"/>
              </a:rPr>
              <a:t>amr</a:t>
            </a:r>
            <a:r>
              <a:rPr lang="en-US" sz="2000" dirty="0" smtClean="0">
                <a:latin typeface="FMBindumathi" pitchFamily="2" charset="0"/>
              </a:rPr>
              <a:t> .</a:t>
            </a:r>
            <a:r>
              <a:rPr lang="en-US" sz="2000" dirty="0" err="1" smtClean="0">
                <a:latin typeface="FMBindumathi" pitchFamily="2" charset="0"/>
              </a:rPr>
              <a:t>dklska</a:t>
            </a:r>
            <a:r>
              <a:rPr lang="en-US" sz="2000" dirty="0" smtClean="0">
                <a:latin typeface="FMBindumathi" pitchFamily="2" charset="0"/>
              </a:rPr>
              <a:t> ,</a:t>
            </a:r>
            <a:r>
              <a:rPr lang="en-US" sz="2000" dirty="0" err="1" smtClean="0">
                <a:latin typeface="FMBindumathi" pitchFamily="2" charset="0"/>
              </a:rPr>
              <a:t>shqula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weßh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yels</a:t>
            </a:r>
            <a:endParaRPr lang="en-US" sz="20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000" dirty="0" smtClean="0">
                <a:latin typeface="FMBindumathi" pitchFamily="2" charset="0"/>
              </a:rPr>
              <a:t>3	</a:t>
            </a:r>
            <a:r>
              <a:rPr lang="en-US" sz="2000" dirty="0" err="1" smtClean="0">
                <a:latin typeface="FMBindumathi" pitchFamily="2" charset="0"/>
              </a:rPr>
              <a:t>o;a</a:t>
            </a:r>
            <a:r>
              <a:rPr lang="en-US" sz="2000" dirty="0" smtClean="0">
                <a:latin typeface="FMBindumathi" pitchFamily="2" charset="0"/>
              </a:rPr>
              <a:t>; .</a:t>
            </a:r>
            <a:r>
              <a:rPr lang="en-US" sz="2000" dirty="0" err="1" smtClean="0">
                <a:latin typeface="FMBindumathi" pitchFamily="2" charset="0"/>
              </a:rPr>
              <a:t>nvdlrk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úma,jh</a:t>
            </a:r>
            <a:endParaRPr lang="en-US" sz="20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000" dirty="0" smtClean="0">
                <a:latin typeface="FMBindumathi" pitchFamily="2" charset="0"/>
              </a:rPr>
              <a:t>	</a:t>
            </a:r>
            <a:r>
              <a:rPr lang="en-US" sz="2000" dirty="0" err="1" smtClean="0">
                <a:latin typeface="FMBindumathi" pitchFamily="2" charset="0"/>
              </a:rPr>
              <a:t>úYd</a:t>
            </a:r>
            <a:r>
              <a:rPr lang="en-US" sz="2000" dirty="0" smtClean="0">
                <a:latin typeface="FMBindumathi" pitchFamily="2" charset="0"/>
              </a:rPr>
              <a:t>, </a:t>
            </a:r>
            <a:r>
              <a:rPr lang="en-US" sz="2000" dirty="0" err="1" smtClean="0">
                <a:latin typeface="FMBindumathi" pitchFamily="2" charset="0"/>
              </a:rPr>
              <a:t>o;a</a:t>
            </a:r>
            <a:r>
              <a:rPr lang="en-US" sz="2000" dirty="0" smtClean="0">
                <a:latin typeface="FMBindumathi" pitchFamily="2" charset="0"/>
              </a:rPr>
              <a:t>; </a:t>
            </a:r>
            <a:r>
              <a:rPr lang="en-US" sz="2000" dirty="0" err="1" smtClean="0">
                <a:latin typeface="FMBindumathi" pitchFamily="2" charset="0"/>
              </a:rPr>
              <a:t>m%udKhla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fmdä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mßudjl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smtClean="0">
                <a:latin typeface="FMBindumathi"/>
              </a:rPr>
              <a:t>^</a:t>
            </a:r>
            <a:r>
              <a:rPr lang="en-US" sz="2000" dirty="0" err="1" smtClean="0">
                <a:latin typeface="FMBindumathi"/>
              </a:rPr>
              <a:t>bvl</a:t>
            </a:r>
            <a:r>
              <a:rPr lang="en-US" sz="2000" dirty="0" smtClean="0">
                <a:latin typeface="FMBindumathi"/>
              </a:rPr>
              <a:t>&amp; ;</a:t>
            </a:r>
            <a:r>
              <a:rPr lang="en-US" sz="2000" dirty="0" err="1" smtClean="0">
                <a:latin typeface="FMBindumathi"/>
              </a:rPr>
              <a:t>ekam;a</a:t>
            </a:r>
            <a:r>
              <a:rPr lang="en-US" sz="2000" dirty="0" smtClean="0">
                <a:latin typeface="FMBindumathi"/>
              </a:rPr>
              <a:t> l&lt; </a:t>
            </a:r>
            <a:r>
              <a:rPr lang="en-US" sz="2000" dirty="0" err="1" smtClean="0">
                <a:latin typeface="FMBindumathi"/>
              </a:rPr>
              <a:t>f.ksÉp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yels</a:t>
            </a:r>
            <a:endParaRPr lang="en-US" sz="2000" dirty="0" smtClean="0">
              <a:latin typeface="FMBindumathi"/>
            </a:endParaRP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4	</a:t>
            </a:r>
            <a:r>
              <a:rPr lang="en-US" sz="2000" dirty="0" err="1" smtClean="0">
                <a:latin typeface="FMBindumathi"/>
              </a:rPr>
              <a:t>fuhska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wms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olskjd</a:t>
            </a:r>
            <a:r>
              <a:rPr lang="en-US" sz="2000" dirty="0" smtClean="0">
                <a:latin typeface="FMBindumathi"/>
              </a:rPr>
              <a:t> ,</a:t>
            </a:r>
            <a:r>
              <a:rPr lang="en-US" sz="2000" dirty="0" err="1" smtClean="0">
                <a:latin typeface="FMBindumathi"/>
              </a:rPr>
              <a:t>xldfõ</a:t>
            </a:r>
            <a:r>
              <a:rPr lang="en-US" sz="2000" dirty="0" smtClean="0">
                <a:latin typeface="FMBindumathi"/>
              </a:rPr>
              <a:t> by; 1 ù </a:t>
            </a:r>
            <a:r>
              <a:rPr lang="en-US" sz="2000" dirty="0" err="1" smtClean="0">
                <a:latin typeface="FMBindumathi"/>
              </a:rPr>
              <a:t>yurhs</a:t>
            </a:r>
            <a:r>
              <a:rPr lang="en-US" sz="2000" dirty="0" smtClean="0">
                <a:latin typeface="FMBindumathi"/>
              </a:rPr>
              <a:t> 2 </a:t>
            </a:r>
            <a:r>
              <a:rPr lang="en-US" sz="2000" dirty="0" err="1" smtClean="0">
                <a:latin typeface="FMBindumathi"/>
              </a:rPr>
              <a:t>iy</a:t>
            </a:r>
            <a:r>
              <a:rPr lang="en-US" sz="2000" dirty="0" smtClean="0">
                <a:latin typeface="FMBindumathi"/>
              </a:rPr>
              <a:t> 3 ±ka </a:t>
            </a:r>
            <a:r>
              <a:rPr lang="en-US" sz="2000" dirty="0" err="1" smtClean="0">
                <a:latin typeface="FMBindumathi"/>
              </a:rPr>
              <a:t>fõ.k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hkjd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ysgmq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mdma</a:t>
            </a:r>
            <a:r>
              <a:rPr lang="en-US" sz="2000" dirty="0" smtClean="0">
                <a:latin typeface="FMBindumathi"/>
              </a:rPr>
              <a:t>;=</a:t>
            </a:r>
            <a:r>
              <a:rPr lang="en-US" sz="2000" dirty="0" err="1" smtClean="0">
                <a:latin typeface="FMBindumathi"/>
              </a:rPr>
              <a:t>ud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wjqreÿ</a:t>
            </a:r>
            <a:r>
              <a:rPr lang="en-US" sz="2000" dirty="0" smtClean="0">
                <a:latin typeface="FMBindumathi"/>
              </a:rPr>
              <a:t> 81 §;a </a:t>
            </a:r>
            <a:r>
              <a:rPr lang="en-US" sz="2000" dirty="0" err="1" smtClean="0">
                <a:latin typeface="FMBindumathi"/>
              </a:rPr>
              <a:t>thdf.a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jevlghq</a:t>
            </a:r>
            <a:r>
              <a:rPr lang="en-US" sz="2000" dirty="0" smtClean="0">
                <a:latin typeface="FMBindumathi"/>
              </a:rPr>
              <a:t>;= </a:t>
            </a:r>
            <a:r>
              <a:rPr lang="en-US" sz="2000" dirty="0" err="1" smtClean="0">
                <a:latin typeface="FMBindumathi"/>
              </a:rPr>
              <a:t>úoaHq;a</a:t>
            </a:r>
            <a:r>
              <a:rPr lang="en-US" sz="2000" dirty="0" smtClean="0">
                <a:latin typeface="FMBindumathi"/>
              </a:rPr>
              <a:t> ;</a:t>
            </a:r>
            <a:r>
              <a:rPr lang="en-US" sz="2000" dirty="0" err="1" smtClean="0">
                <a:latin typeface="FMBindumathi"/>
              </a:rPr>
              <a:t>emEf,ka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lrkak</a:t>
            </a:r>
            <a:r>
              <a:rPr lang="en-US" sz="2000" dirty="0" smtClean="0">
                <a:latin typeface="FMBindumathi"/>
              </a:rPr>
              <a:t> .;</a:t>
            </a:r>
            <a:r>
              <a:rPr lang="en-US" sz="2000" dirty="0" err="1" smtClean="0">
                <a:latin typeface="FMBindumathi"/>
              </a:rPr>
              <a:t>a;d</a:t>
            </a:r>
            <a:endParaRPr lang="en-US" sz="2000" dirty="0" smtClean="0">
              <a:latin typeface="FMBindumathi" pitchFamily="2" charset="0"/>
            </a:endParaRPr>
          </a:p>
          <a:p>
            <a:endParaRPr lang="en-US" dirty="0">
              <a:latin typeface="FMBindumathi" pitchFamily="2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MBindumathi" pitchFamily="2" charset="0"/>
              </a:rPr>
              <a:t>úm¾hdij, m%;</a:t>
            </a:r>
            <a:r>
              <a:rPr lang="en-US" dirty="0" err="1" smtClean="0">
                <a:latin typeface="FMBindumathi" pitchFamily="2" charset="0"/>
              </a:rPr>
              <a:t>sM</a:t>
            </a:r>
            <a:r>
              <a:rPr lang="en-US" dirty="0" smtClean="0">
                <a:latin typeface="FMBindumathi" pitchFamily="2" charset="0"/>
              </a:rPr>
              <a:t>, yd &lt;</a:t>
            </a:r>
            <a:r>
              <a:rPr lang="en-US" dirty="0" err="1" smtClean="0">
                <a:latin typeface="FMBindumathi" pitchFamily="2" charset="0"/>
              </a:rPr>
              <a:t>uhs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95300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FMBindumathi" pitchFamily="2" charset="0"/>
              </a:rPr>
              <a:t>yeu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fj,dfõu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f,dalh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Ôj;a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jk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Ôjk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rgdj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foúhka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úiska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fjkia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lrkjd</a:t>
            </a:r>
            <a:endParaRPr lang="en-US" sz="2000" dirty="0" smtClean="0">
              <a:latin typeface="FMBindumathi" pitchFamily="2" charset="0"/>
            </a:endParaRPr>
          </a:p>
          <a:p>
            <a:r>
              <a:rPr lang="en-US" sz="2000" dirty="0" err="1" smtClean="0">
                <a:latin typeface="FMBindumathi" pitchFamily="2" charset="0"/>
              </a:rPr>
              <a:t>t;fldg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jeäuy,a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ñksiaiq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w;rux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fjkjd</a:t>
            </a:r>
            <a:r>
              <a:rPr lang="en-US" sz="2000" dirty="0" err="1" smtClean="0">
                <a:latin typeface="FMBindumathi"/>
              </a:rPr>
              <a:t>"w</a:t>
            </a:r>
            <a:r>
              <a:rPr lang="en-US" sz="2000" dirty="0" smtClean="0">
                <a:latin typeface="FMBindumathi"/>
              </a:rPr>
              <a:t>¨;a </a:t>
            </a:r>
            <a:r>
              <a:rPr lang="en-US" sz="2000" dirty="0" err="1" smtClean="0">
                <a:latin typeface="FMBindumathi"/>
              </a:rPr>
              <a:t>l%u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j,g</a:t>
            </a:r>
            <a:endParaRPr lang="en-US" sz="2000" dirty="0" smtClean="0">
              <a:latin typeface="FMBindumathi"/>
            </a:endParaRPr>
          </a:p>
          <a:p>
            <a:r>
              <a:rPr lang="en-US" sz="2000" dirty="0" err="1" smtClean="0">
                <a:latin typeface="FMBindumathi"/>
              </a:rPr>
              <a:t>yenehs</a:t>
            </a:r>
            <a:r>
              <a:rPr lang="en-US" sz="2000" dirty="0" smtClean="0">
                <a:latin typeface="FMBindumathi"/>
              </a:rPr>
              <a:t> &lt;</a:t>
            </a:r>
            <a:r>
              <a:rPr lang="en-US" sz="2000" dirty="0" err="1" smtClean="0">
                <a:latin typeface="FMBindumathi"/>
              </a:rPr>
              <a:t>uhs</a:t>
            </a:r>
            <a:r>
              <a:rPr lang="en-US" sz="2000" dirty="0" smtClean="0">
                <a:latin typeface="FMBindumathi"/>
              </a:rPr>
              <a:t> w¨;a </a:t>
            </a:r>
            <a:r>
              <a:rPr lang="en-US" sz="2000" dirty="0" err="1" smtClean="0">
                <a:latin typeface="FMBindumathi"/>
              </a:rPr>
              <a:t>l%u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j,g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hdu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kj;ajkak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nE</a:t>
            </a:r>
            <a:endParaRPr lang="en-US" sz="2000" dirty="0" smtClean="0">
              <a:latin typeface="FMBindumathi"/>
            </a:endParaRPr>
          </a:p>
          <a:p>
            <a:r>
              <a:rPr lang="en-US" sz="2000" dirty="0" smtClean="0">
                <a:latin typeface="FMBindumathi"/>
              </a:rPr>
              <a:t>wo ÿrl:k"wka;¾cd,h"</a:t>
            </a:r>
            <a:r>
              <a:rPr lang="en-US" sz="2000" dirty="0" smtClean="0"/>
              <a:t>CD </a:t>
            </a:r>
            <a:r>
              <a:rPr lang="en-US" sz="2000" dirty="0" err="1" smtClean="0">
                <a:latin typeface="FMBindumathi" pitchFamily="2" charset="0"/>
              </a:rPr>
              <a:t>hkdÈh</a:t>
            </a:r>
            <a:r>
              <a:rPr lang="en-US" sz="2000" dirty="0" smtClean="0">
                <a:latin typeface="FMBindumathi" pitchFamily="2" charset="0"/>
              </a:rPr>
              <a:t> &lt;</a:t>
            </a:r>
            <a:r>
              <a:rPr lang="en-US" sz="2000" dirty="0" err="1" smtClean="0">
                <a:latin typeface="FMBindumathi" pitchFamily="2" charset="0"/>
              </a:rPr>
              <a:t>uhskaf.a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f,dalfha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muKo</a:t>
            </a:r>
            <a:r>
              <a:rPr lang="en-US" sz="20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				</a:t>
            </a:r>
            <a:r>
              <a:rPr lang="en-US" sz="2000" dirty="0" err="1" smtClean="0">
                <a:latin typeface="FMBindumathi"/>
              </a:rPr>
              <a:t>kE</a:t>
            </a:r>
            <a:endParaRPr lang="en-US" sz="2000" dirty="0" smtClean="0">
              <a:latin typeface="FMBindumathi"/>
            </a:endParaRP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	</a:t>
            </a:r>
            <a:r>
              <a:rPr lang="en-US" sz="2000" dirty="0" err="1" smtClean="0">
                <a:latin typeface="FMBindumathi"/>
              </a:rPr>
              <a:t>wms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fïjd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iu</a:t>
            </a:r>
            <a:r>
              <a:rPr lang="en-US" sz="2000" dirty="0" smtClean="0">
                <a:latin typeface="FMBindumathi"/>
              </a:rPr>
              <a:t>`. &lt;</a:t>
            </a:r>
            <a:r>
              <a:rPr lang="en-US" sz="2000" dirty="0" err="1" smtClean="0">
                <a:latin typeface="FMBindumathi"/>
              </a:rPr>
              <a:t>uhskq;a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wms;a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ikaf;daIfhka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bkak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l%u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fidhkak</a:t>
            </a:r>
            <a:r>
              <a:rPr lang="en-US" sz="2000" dirty="0" smtClean="0">
                <a:latin typeface="FMBindumathi"/>
              </a:rPr>
              <a:t> ´</a:t>
            </a:r>
            <a:r>
              <a:rPr lang="en-US" sz="2000" dirty="0" err="1" smtClean="0">
                <a:latin typeface="FMBindumathi"/>
              </a:rPr>
              <a:t>kE</a:t>
            </a:r>
            <a:endParaRPr lang="en-US" sz="2000" dirty="0" smtClean="0">
              <a:latin typeface="FMBindumathi"/>
            </a:endParaRP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				</a:t>
            </a:r>
            <a:r>
              <a:rPr lang="en-US" sz="2000" dirty="0" err="1" smtClean="0">
                <a:latin typeface="FMBindumathi"/>
              </a:rPr>
              <a:t>ke;akï</a:t>
            </a:r>
            <a:endParaRPr lang="en-US" sz="2000" dirty="0" smtClean="0">
              <a:latin typeface="FMBindumathi"/>
            </a:endParaRPr>
          </a:p>
          <a:p>
            <a:pPr>
              <a:buNone/>
            </a:pPr>
            <a:r>
              <a:rPr lang="en-US" sz="2000" dirty="0" smtClean="0">
                <a:latin typeface="FMBindumathi"/>
              </a:rPr>
              <a:t>	</a:t>
            </a:r>
            <a:r>
              <a:rPr lang="en-US" sz="2400" dirty="0" smtClean="0">
                <a:latin typeface="FMBindumathi"/>
              </a:rPr>
              <a:t>&lt;</a:t>
            </a:r>
            <a:r>
              <a:rPr lang="en-US" sz="2400" dirty="0" err="1" smtClean="0">
                <a:latin typeface="FMBindumathi"/>
              </a:rPr>
              <a:t>uhs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w;rux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fjkjd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ta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wh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tajdhska</a:t>
            </a:r>
            <a:r>
              <a:rPr lang="en-US" sz="2400" dirty="0" smtClean="0">
                <a:latin typeface="FMBindumathi"/>
              </a:rPr>
              <a:t> ;</a:t>
            </a:r>
            <a:r>
              <a:rPr lang="en-US" sz="2400" dirty="0" err="1" smtClean="0">
                <a:latin typeface="FMBindumathi"/>
              </a:rPr>
              <a:t>sfhk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krl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ú;rla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bf.kf.k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Ôú;h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ú.yg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kdia;s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lr.kakjd</a:t>
            </a:r>
            <a:endParaRPr lang="en-US" sz="2400" dirty="0" smtClean="0">
              <a:latin typeface="FMBindumathi"/>
            </a:endParaRPr>
          </a:p>
          <a:p>
            <a:pPr>
              <a:buNone/>
            </a:pPr>
            <a:r>
              <a:rPr lang="en-US" sz="2400" dirty="0" smtClean="0">
                <a:latin typeface="FMBindumathi"/>
              </a:rPr>
              <a:t>	úm¾hdi </a:t>
            </a:r>
            <a:r>
              <a:rPr lang="en-US" sz="2400" dirty="0" err="1" smtClean="0">
                <a:latin typeface="FMBindumathi"/>
              </a:rPr>
              <a:t>jeäysáhka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f;areï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fkd.;af;d;a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tajd</a:t>
            </a:r>
            <a:r>
              <a:rPr lang="en-US" sz="2400" dirty="0" smtClean="0">
                <a:latin typeface="FMBindumathi"/>
              </a:rPr>
              <a:t> &lt;</a:t>
            </a:r>
            <a:r>
              <a:rPr lang="en-US" sz="2400" dirty="0" err="1" smtClean="0">
                <a:latin typeface="FMBindumathi"/>
              </a:rPr>
              <a:t>uhskaf.ka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bf.k</a:t>
            </a:r>
            <a:r>
              <a:rPr lang="en-US" sz="2400" dirty="0" smtClean="0">
                <a:latin typeface="FMBindumathi"/>
              </a:rPr>
              <a:t> .</a:t>
            </a:r>
            <a:r>
              <a:rPr lang="en-US" sz="2400" dirty="0" err="1" smtClean="0">
                <a:latin typeface="FMBindumathi"/>
              </a:rPr>
              <a:t>kak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fjkjd</a:t>
            </a:r>
            <a:r>
              <a:rPr lang="en-US" sz="2400" dirty="0" smtClean="0">
                <a:latin typeface="FMBindumathi"/>
              </a:rPr>
              <a:t> tajf.au </a:t>
            </a:r>
            <a:r>
              <a:rPr lang="en-US" sz="2400" dirty="0" err="1" smtClean="0">
                <a:latin typeface="FMBindumathi"/>
              </a:rPr>
              <a:t>tajdhska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fjk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krl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foaj,a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j,ska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wfma</a:t>
            </a:r>
            <a:r>
              <a:rPr lang="en-US" sz="2400" dirty="0" smtClean="0">
                <a:latin typeface="FMBindumathi"/>
              </a:rPr>
              <a:t> &lt;</a:t>
            </a:r>
            <a:r>
              <a:rPr lang="en-US" sz="2400" dirty="0" err="1" smtClean="0">
                <a:latin typeface="FMBindumathi"/>
              </a:rPr>
              <a:t>uhskaj</a:t>
            </a:r>
            <a:r>
              <a:rPr lang="en-US" sz="2400" dirty="0" smtClean="0">
                <a:latin typeface="FMBindumathi"/>
              </a:rPr>
              <a:t> .,j .</a:t>
            </a:r>
            <a:r>
              <a:rPr lang="en-US" sz="2400" dirty="0" err="1" smtClean="0">
                <a:latin typeface="FMBindumathi"/>
              </a:rPr>
              <a:t>kak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wmsg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neßj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hkjd</a:t>
            </a:r>
            <a:endParaRPr lang="en-US" sz="2400" dirty="0" smtClean="0">
              <a:latin typeface="FMBindumathi"/>
            </a:endParaRPr>
          </a:p>
          <a:p>
            <a:pPr>
              <a:buNone/>
            </a:pPr>
            <a:endParaRPr lang="en-US" dirty="0" smtClean="0">
              <a:latin typeface="FMBindumathi"/>
            </a:endParaRPr>
          </a:p>
          <a:p>
            <a:pPr>
              <a:buNone/>
            </a:pPr>
            <a:endParaRPr lang="en-US" dirty="0" smtClean="0">
              <a:latin typeface="FMBindumathi" pitchFamily="2" charset="0"/>
            </a:endParaRPr>
          </a:p>
          <a:p>
            <a:pPr>
              <a:buNone/>
            </a:pPr>
            <a:endParaRPr lang="en-US" dirty="0">
              <a:latin typeface="FMBindumathi" pitchFamily="2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2296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  <a:r>
              <a:rPr lang="en-US" sz="3000" dirty="0" err="1" smtClean="0">
                <a:latin typeface="FMBindumathi" pitchFamily="2" charset="0"/>
              </a:rPr>
              <a:t>ls%ia;shdks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wd.fï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fï</a:t>
            </a:r>
            <a:r>
              <a:rPr lang="en-US" sz="3000" dirty="0" smtClean="0">
                <a:latin typeface="FMBindumathi" pitchFamily="2" charset="0"/>
              </a:rPr>
              <a:t> .</a:t>
            </a:r>
            <a:r>
              <a:rPr lang="en-US" sz="3000" dirty="0" err="1" smtClean="0">
                <a:latin typeface="FMBindumathi" pitchFamily="2" charset="0"/>
              </a:rPr>
              <a:t>ek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fudkjo</a:t>
            </a:r>
            <a:r>
              <a:rPr lang="en-US" sz="3000" dirty="0" smtClean="0">
                <a:latin typeface="FMBindumathi" pitchFamily="2" charset="0"/>
              </a:rPr>
              <a:t> </a:t>
            </a:r>
            <a:r>
              <a:rPr lang="en-US" sz="3000" dirty="0" err="1" smtClean="0">
                <a:latin typeface="FMBindumathi" pitchFamily="2" charset="0"/>
              </a:rPr>
              <a:t>lshkafka</a:t>
            </a:r>
            <a:endParaRPr lang="en-US" sz="3000" dirty="0">
              <a:latin typeface="FMBindumathi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685800"/>
            <a:ext cx="8229600" cy="3763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fÊiq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;=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ud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tfyu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lsh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, ;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sfhkjo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wmsg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ÿrl:k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 wka;¾cd,h yd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o;a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; .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nvd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mdúÉÑ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lrkak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lsh,d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@^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wfma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yelshdjka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ÈhqKq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lroaÈ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&amp;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FMBindumathi"/>
              </a:rPr>
              <a:t>	</a:t>
            </a:r>
            <a:r>
              <a:rPr lang="en-US" sz="2400" dirty="0" err="1" smtClean="0">
                <a:latin typeface="FMBindumathi"/>
              </a:rPr>
              <a:t>w</a:t>
            </a:r>
            <a:r>
              <a:rPr lang="en-US" sz="2400" baseline="0" dirty="0" err="1" smtClean="0">
                <a:latin typeface="FMBindumathi"/>
                <a:ea typeface="+mn-ea"/>
                <a:cs typeface="+mn-cs"/>
              </a:rPr>
              <a:t>msg</a:t>
            </a:r>
            <a:r>
              <a:rPr lang="en-US" sz="2400" baseline="0" dirty="0" smtClean="0">
                <a:latin typeface="FMBindumathi"/>
                <a:ea typeface="+mn-ea"/>
                <a:cs typeface="+mn-cs"/>
              </a:rPr>
              <a:t> w¨;a</a:t>
            </a:r>
            <a:r>
              <a:rPr lang="en-US" sz="2400" dirty="0" smtClean="0">
                <a:latin typeface="FMBindumathi"/>
                <a:ea typeface="+mn-ea"/>
                <a:cs typeface="+mn-cs"/>
              </a:rPr>
              <a:t> </a:t>
            </a:r>
            <a:r>
              <a:rPr lang="en-US" sz="2400" dirty="0" err="1" smtClean="0">
                <a:latin typeface="FMBindumathi"/>
                <a:ea typeface="+mn-ea"/>
                <a:cs typeface="+mn-cs"/>
              </a:rPr>
              <a:t>foaj,a</a:t>
            </a:r>
            <a:r>
              <a:rPr lang="en-US" sz="2400" dirty="0" smtClean="0">
                <a:latin typeface="FMBindumathi"/>
                <a:ea typeface="+mn-ea"/>
                <a:cs typeface="+mn-cs"/>
              </a:rPr>
              <a:t> </a:t>
            </a:r>
            <a:r>
              <a:rPr lang="en-US" sz="2400" dirty="0" err="1" smtClean="0">
                <a:latin typeface="FMBindumathi"/>
                <a:ea typeface="+mn-ea"/>
                <a:cs typeface="+mn-cs"/>
              </a:rPr>
              <a:t>bf.k</a:t>
            </a:r>
            <a:r>
              <a:rPr lang="en-US" sz="2400" dirty="0" smtClean="0">
                <a:latin typeface="FMBindumathi"/>
                <a:ea typeface="+mn-ea"/>
                <a:cs typeface="+mn-cs"/>
              </a:rPr>
              <a:t> .</a:t>
            </a:r>
            <a:r>
              <a:rPr lang="en-US" sz="2400" dirty="0" smtClean="0">
                <a:latin typeface="FMBindumathi"/>
              </a:rPr>
              <a:t>;</a:t>
            </a:r>
            <a:r>
              <a:rPr lang="en-US" sz="2400" dirty="0" err="1" smtClean="0">
                <a:latin typeface="FMBindumathi"/>
              </a:rPr>
              <a:t>af</a:t>
            </a:r>
            <a:r>
              <a:rPr lang="en-US" sz="2400" dirty="0" smtClean="0">
                <a:latin typeface="FMBindumathi"/>
              </a:rPr>
              <a:t>;</a:t>
            </a:r>
            <a:endParaRPr lang="en-US" sz="2400" dirty="0" smtClean="0">
              <a:latin typeface="FMBindumath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FMBindumathi"/>
              </a:rPr>
              <a:t>		k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MBindumathi"/>
              </a:rPr>
              <a:t>e;akï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MBindumath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FMBindumathi"/>
              </a:rPr>
              <a:t>	</a:t>
            </a:r>
            <a:r>
              <a:rPr lang="en-US" sz="2400" dirty="0" err="1" smtClean="0">
                <a:latin typeface="FMBindumathi"/>
              </a:rPr>
              <a:t>w</a:t>
            </a:r>
            <a:r>
              <a:rPr lang="en-US" sz="2400" dirty="0" err="1" smtClean="0">
                <a:latin typeface="FMBindumathi"/>
                <a:ea typeface="+mn-ea"/>
                <a:cs typeface="+mn-cs"/>
              </a:rPr>
              <a:t>ms</a:t>
            </a:r>
            <a:r>
              <a:rPr lang="en-US" sz="2400" dirty="0" smtClean="0">
                <a:latin typeface="FMBindumathi"/>
                <a:ea typeface="+mn-ea"/>
                <a:cs typeface="+mn-cs"/>
              </a:rPr>
              <a:t> </a:t>
            </a:r>
            <a:r>
              <a:rPr lang="en-US" sz="2400" dirty="0" err="1" smtClean="0">
                <a:latin typeface="FMBindumathi"/>
                <a:ea typeface="+mn-ea"/>
                <a:cs typeface="+mn-cs"/>
              </a:rPr>
              <a:t>w;r</a:t>
            </a:r>
            <a:r>
              <a:rPr lang="en-US" sz="2400" dirty="0" smtClean="0">
                <a:latin typeface="FMBindumathi"/>
                <a:ea typeface="+mn-ea"/>
                <a:cs typeface="+mn-cs"/>
              </a:rPr>
              <a:t> </a:t>
            </a:r>
            <a:r>
              <a:rPr lang="en-US" sz="2400" dirty="0" err="1" smtClean="0">
                <a:latin typeface="FMBindumathi"/>
                <a:ea typeface="+mn-ea"/>
                <a:cs typeface="+mn-cs"/>
              </a:rPr>
              <a:t>ux</a:t>
            </a:r>
            <a:r>
              <a:rPr lang="en-US" sz="2400" dirty="0" smtClean="0">
                <a:latin typeface="FMBindumathi"/>
                <a:ea typeface="+mn-ea"/>
                <a:cs typeface="+mn-cs"/>
              </a:rPr>
              <a:t> </a:t>
            </a:r>
            <a:r>
              <a:rPr lang="en-US" sz="2400" dirty="0" err="1" smtClean="0">
                <a:latin typeface="FMBindumathi"/>
                <a:ea typeface="+mn-ea"/>
                <a:cs typeface="+mn-cs"/>
              </a:rPr>
              <a:t>fjkjd</a:t>
            </a:r>
            <a:r>
              <a:rPr lang="en-US" sz="2400" dirty="0" smtClean="0">
                <a:latin typeface="FMBindumathi"/>
                <a:ea typeface="+mn-ea"/>
                <a:cs typeface="+mn-cs"/>
              </a:rPr>
              <a:t>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 smtClean="0">
                <a:latin typeface="FMBindumathi" pitchFamily="2" charset="0"/>
              </a:rPr>
              <a:t>	</a:t>
            </a:r>
            <a:r>
              <a:rPr lang="en-US" sz="2400" dirty="0" err="1" smtClean="0">
                <a:latin typeface="FMBindumathi" pitchFamily="2" charset="0"/>
              </a:rPr>
              <a:t>idlÉcd</a:t>
            </a:r>
            <a:r>
              <a:rPr lang="en-US" sz="2400" dirty="0" smtClean="0">
                <a:latin typeface="FMBindumathi" pitchFamily="2" charset="0"/>
              </a:rPr>
              <a:t> </a:t>
            </a:r>
            <a:r>
              <a:rPr lang="en-US" sz="2400" dirty="0" err="1" smtClean="0">
                <a:latin typeface="FMBindumathi" pitchFamily="2" charset="0"/>
              </a:rPr>
              <a:t>jgh</a:t>
            </a:r>
            <a:r>
              <a:rPr lang="en-US" sz="2400" dirty="0" smtClean="0">
                <a:latin typeface="FMBindumathi" pitchFamily="2" charset="0"/>
              </a:rPr>
              <a:t> 02 </a:t>
            </a:r>
            <a:r>
              <a:rPr lang="en-US" sz="2400" dirty="0" smtClean="0">
                <a:latin typeface="FMBindumathi"/>
              </a:rPr>
              <a:t>^Y=</a:t>
            </a:r>
            <a:r>
              <a:rPr lang="en-US" sz="2400" dirty="0" err="1" smtClean="0">
                <a:latin typeface="FMBindumathi"/>
              </a:rPr>
              <a:t>úfYAIfha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Wmjdi</a:t>
            </a:r>
            <a:r>
              <a:rPr lang="en-US" sz="2400" dirty="0" smtClean="0">
                <a:latin typeface="FMBindumathi"/>
              </a:rPr>
              <a:t> .</a:t>
            </a:r>
            <a:r>
              <a:rPr lang="en-US" sz="2400" dirty="0" err="1" smtClean="0">
                <a:latin typeface="FMBindumathi"/>
              </a:rPr>
              <a:t>ek</a:t>
            </a:r>
            <a:r>
              <a:rPr lang="en-US" sz="2400" dirty="0" smtClean="0">
                <a:latin typeface="FMBindumathi"/>
              </a:rPr>
              <a:t> ,</a:t>
            </a:r>
            <a:r>
              <a:rPr lang="en-US" sz="2400" dirty="0" err="1" smtClean="0">
                <a:latin typeface="FMBindumathi"/>
              </a:rPr>
              <a:t>sh</a:t>
            </a:r>
            <a:r>
              <a:rPr lang="en-US" sz="2400" dirty="0" smtClean="0">
                <a:latin typeface="FMBindumathi"/>
              </a:rPr>
              <a:t>, </a:t>
            </a:r>
            <a:r>
              <a:rPr lang="en-US" sz="2400" dirty="0" err="1" smtClean="0">
                <a:latin typeface="FMBindumathi"/>
              </a:rPr>
              <a:t>we;s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foa</a:t>
            </a:r>
            <a:r>
              <a:rPr lang="en-US" sz="2400" dirty="0" smtClean="0">
                <a:latin typeface="FMBindumathi"/>
              </a:rPr>
              <a:t>&amp;</a:t>
            </a:r>
            <a:endParaRPr lang="en-US" sz="2400" dirty="0" smtClean="0">
              <a:latin typeface="FMBindumathi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 smtClean="0">
                <a:latin typeface="FMBindumathi"/>
              </a:rPr>
              <a:t>	</a:t>
            </a:r>
            <a:r>
              <a:rPr lang="en-US" sz="2400" dirty="0" err="1" smtClean="0">
                <a:latin typeface="FMBindumathi"/>
              </a:rPr>
              <a:t>wms</a:t>
            </a:r>
            <a:r>
              <a:rPr lang="en-US" sz="2400" dirty="0" smtClean="0">
                <a:latin typeface="FMBindumathi"/>
              </a:rPr>
              <a:t> ±ka </a:t>
            </a:r>
            <a:r>
              <a:rPr lang="en-US" sz="2400" dirty="0" err="1" smtClean="0">
                <a:latin typeface="FMBindumathi"/>
              </a:rPr>
              <a:t>fldfyo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hkafka</a:t>
            </a:r>
            <a:endParaRPr lang="en-US" sz="2400" dirty="0" smtClean="0">
              <a:latin typeface="FMBindumathi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 smtClean="0">
                <a:latin typeface="FMBindumathi"/>
              </a:rPr>
              <a:t>	</a:t>
            </a:r>
            <a:r>
              <a:rPr lang="en-US" sz="2400" dirty="0" err="1" smtClean="0">
                <a:latin typeface="FMBindumathi"/>
              </a:rPr>
              <a:t>n</a:t>
            </a:r>
            <a:r>
              <a:rPr lang="en-US" sz="2400" dirty="0" err="1" smtClean="0">
                <a:latin typeface="FMBindumathi"/>
                <a:ea typeface="+mn-ea"/>
                <a:cs typeface="+mn-cs"/>
              </a:rPr>
              <a:t>,kak</a:t>
            </a:r>
            <a:r>
              <a:rPr lang="en-US" sz="2400" dirty="0" smtClean="0">
                <a:latin typeface="FMBindumathi"/>
                <a:ea typeface="+mn-ea"/>
                <a:cs typeface="+mn-cs"/>
              </a:rPr>
              <a:t> </a:t>
            </a:r>
            <a:r>
              <a:rPr lang="en-US" sz="2400" dirty="0" err="1" smtClean="0">
                <a:latin typeface="FMBindumathi"/>
                <a:ea typeface="+mn-ea"/>
                <a:cs typeface="+mn-cs"/>
              </a:rPr>
              <a:t>Tng</a:t>
            </a:r>
            <a:r>
              <a:rPr lang="en-US" sz="2400" dirty="0" smtClean="0">
                <a:latin typeface="FMBindumathi"/>
                <a:ea typeface="+mn-ea"/>
                <a:cs typeface="+mn-cs"/>
              </a:rPr>
              <a:t> </a:t>
            </a:r>
            <a:r>
              <a:rPr lang="en-US" sz="2400" dirty="0" err="1" smtClean="0">
                <a:latin typeface="FMBindumathi"/>
                <a:ea typeface="+mn-ea"/>
                <a:cs typeface="+mn-cs"/>
              </a:rPr>
              <a:t>ysf;kafka</a:t>
            </a:r>
            <a:r>
              <a:rPr lang="en-US" sz="2400" dirty="0" smtClean="0">
                <a:latin typeface="FMBindumathi"/>
                <a:ea typeface="+mn-ea"/>
                <a:cs typeface="+mn-cs"/>
              </a:rPr>
              <a:t> </a:t>
            </a:r>
            <a:r>
              <a:rPr lang="en-US" sz="2400" dirty="0" err="1" smtClean="0">
                <a:latin typeface="FMBindumathi"/>
                <a:ea typeface="+mn-ea"/>
                <a:cs typeface="+mn-cs"/>
              </a:rPr>
              <a:t>fudkjo</a:t>
            </a:r>
            <a:r>
              <a:rPr lang="en-US" sz="2400" dirty="0" smtClean="0">
                <a:latin typeface="FMBindumathi"/>
                <a:ea typeface="+mn-ea"/>
                <a:cs typeface="+mn-cs"/>
              </a:rPr>
              <a:t> </a:t>
            </a:r>
            <a:r>
              <a:rPr lang="en-US" sz="2400" dirty="0" err="1" smtClean="0">
                <a:latin typeface="FMBindumathi"/>
                <a:ea typeface="+mn-ea"/>
                <a:cs typeface="+mn-cs"/>
              </a:rPr>
              <a:t>lsh</a:t>
            </a:r>
            <a:r>
              <a:rPr lang="en-US" sz="2400" dirty="0" smtClean="0">
                <a:latin typeface="FMBindumathi"/>
                <a:ea typeface="+mn-ea"/>
                <a:cs typeface="+mn-cs"/>
              </a:rPr>
              <a:t>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 smtClean="0">
                <a:latin typeface="FMBindumathi"/>
              </a:rPr>
              <a:t>	</a:t>
            </a:r>
            <a:r>
              <a:rPr lang="en-US" sz="2400" dirty="0" err="1" smtClean="0">
                <a:latin typeface="FMBindumathi"/>
              </a:rPr>
              <a:t>fudlo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fï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Wmjdi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m%Yakhla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wiafia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ukud,fhla</a:t>
            </a:r>
            <a:r>
              <a:rPr lang="en-US" sz="2400" dirty="0" smtClean="0">
                <a:latin typeface="FMBindumathi"/>
              </a:rPr>
              <a:t> .</a:t>
            </a:r>
            <a:r>
              <a:rPr lang="en-US" sz="2400" dirty="0" err="1" smtClean="0">
                <a:latin typeface="FMBindumathi"/>
              </a:rPr>
              <a:t>ek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lshkafkaæ</a:t>
            </a:r>
            <a:endParaRPr lang="en-US" sz="2400" dirty="0" smtClean="0">
              <a:latin typeface="FMBindumathi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 smtClean="0">
                <a:latin typeface="FMBindumathi"/>
              </a:rPr>
              <a:t>	</a:t>
            </a:r>
            <a:r>
              <a:rPr lang="en-US" sz="2400" dirty="0" err="1" smtClean="0">
                <a:latin typeface="FMBindumathi"/>
              </a:rPr>
              <a:t>f</a:t>
            </a:r>
            <a:r>
              <a:rPr lang="en-US" sz="2400" dirty="0" err="1" smtClean="0">
                <a:latin typeface="FMBindumathi"/>
                <a:ea typeface="+mn-ea"/>
                <a:cs typeface="+mn-cs"/>
              </a:rPr>
              <a:t>udlo</a:t>
            </a:r>
            <a:r>
              <a:rPr lang="en-US" sz="2400" dirty="0" smtClean="0">
                <a:latin typeface="FMBindumathi"/>
                <a:ea typeface="+mn-ea"/>
                <a:cs typeface="+mn-cs"/>
              </a:rPr>
              <a:t> w¨;a </a:t>
            </a:r>
            <a:r>
              <a:rPr lang="en-US" sz="2400" dirty="0" err="1" smtClean="0">
                <a:latin typeface="FMBindumathi"/>
                <a:ea typeface="+mn-ea"/>
                <a:cs typeface="+mn-cs"/>
              </a:rPr>
              <a:t>jhska</a:t>
            </a:r>
            <a:r>
              <a:rPr lang="en-US" sz="2400" dirty="0" smtClean="0">
                <a:latin typeface="FMBindumathi"/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</a:rPr>
              <a:t>/</a:t>
            </a:r>
            <a:r>
              <a:rPr lang="en-US" sz="2400" dirty="0" err="1" smtClean="0">
                <a:latin typeface="FMBindumathi"/>
                <a:ea typeface="+mn-ea"/>
                <a:cs typeface="+mn-cs"/>
              </a:rPr>
              <a:t>mrK</a:t>
            </a:r>
            <a:r>
              <a:rPr lang="en-US" sz="2400" dirty="0" smtClean="0">
                <a:latin typeface="FMBindumathi"/>
                <a:ea typeface="+mn-ea"/>
                <a:cs typeface="+mn-cs"/>
              </a:rPr>
              <a:t> </a:t>
            </a:r>
            <a:r>
              <a:rPr lang="en-US" sz="2400" dirty="0" err="1" smtClean="0">
                <a:latin typeface="FMBindumathi"/>
                <a:ea typeface="+mn-ea"/>
                <a:cs typeface="+mn-cs"/>
              </a:rPr>
              <a:t>jhska</a:t>
            </a:r>
            <a:r>
              <a:rPr lang="en-US" sz="2400" dirty="0" smtClean="0">
                <a:latin typeface="FMBindumathi"/>
                <a:ea typeface="+mn-ea"/>
                <a:cs typeface="+mn-cs"/>
              </a:rPr>
              <a:t> .</a:t>
            </a:r>
            <a:r>
              <a:rPr lang="en-US" sz="2400" dirty="0" err="1" smtClean="0">
                <a:latin typeface="FMBindumathi"/>
                <a:ea typeface="+mn-ea"/>
                <a:cs typeface="+mn-cs"/>
              </a:rPr>
              <a:t>ek</a:t>
            </a:r>
            <a:r>
              <a:rPr lang="en-US" sz="2400" dirty="0" smtClean="0">
                <a:latin typeface="FMBindumathi"/>
                <a:ea typeface="+mn-ea"/>
                <a:cs typeface="+mn-cs"/>
              </a:rPr>
              <a:t> l:d </a:t>
            </a:r>
            <a:r>
              <a:rPr lang="en-US" sz="2400" dirty="0" err="1" smtClean="0">
                <a:latin typeface="FMBindumathi"/>
                <a:ea typeface="+mn-ea"/>
                <a:cs typeface="+mn-cs"/>
              </a:rPr>
              <a:t>lrkafka</a:t>
            </a:r>
            <a:endParaRPr lang="en-US" sz="2400" dirty="0" smtClean="0">
              <a:latin typeface="FMBindumathi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 smtClean="0">
                <a:latin typeface="FMBindumathi"/>
              </a:rPr>
              <a:t>	</a:t>
            </a:r>
            <a:r>
              <a:rPr lang="en-US" sz="2400" dirty="0" err="1" smtClean="0">
                <a:latin typeface="FMBindumathi"/>
              </a:rPr>
              <a:t>wms;a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yeuodu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Wmjdi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lr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lro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bkafka</a:t>
            </a:r>
            <a:r>
              <a:rPr lang="en-US" sz="2400" dirty="0" smtClean="0">
                <a:latin typeface="FMBindumathi"/>
              </a:rPr>
              <a:t> </a:t>
            </a:r>
            <a:r>
              <a:rPr lang="en-US" sz="2400" dirty="0" err="1" smtClean="0">
                <a:latin typeface="FMBindumathi"/>
              </a:rPr>
              <a:t>ukud,hd</a:t>
            </a:r>
            <a:r>
              <a:rPr lang="en-US" sz="2400" dirty="0" smtClean="0">
                <a:latin typeface="FMBindumathi"/>
              </a:rPr>
              <a:t> boa§</a:t>
            </a:r>
            <a:endParaRPr lang="en-US" sz="2400" dirty="0" smtClean="0">
              <a:latin typeface="FMBindumath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FMBindumathi" pitchFamily="2" charset="0"/>
              </a:rPr>
              <a:t>ikaksfõok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úma,jh</a:t>
            </a:r>
            <a:r>
              <a:rPr lang="en-US" dirty="0" smtClean="0">
                <a:latin typeface="FMBindumathi" pitchFamily="2" charset="0"/>
              </a:rPr>
              <a:t> ,</a:t>
            </a:r>
            <a:r>
              <a:rPr lang="en-US" dirty="0" err="1" smtClean="0">
                <a:latin typeface="FMBindumathi" pitchFamily="2" charset="0"/>
              </a:rPr>
              <a:t>xldjg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n,mdmq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yeá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5334000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 err="1" smtClean="0">
                <a:latin typeface="FMBindumathi" pitchFamily="2" charset="0"/>
              </a:rPr>
              <a:t>n,kak</a:t>
            </a:r>
            <a:r>
              <a:rPr lang="en-US" sz="6400" dirty="0" smtClean="0">
                <a:latin typeface="FMBindumathi" pitchFamily="2" charset="0"/>
              </a:rPr>
              <a:t> 1960 </a:t>
            </a:r>
            <a:r>
              <a:rPr lang="en-US" sz="6400" dirty="0" err="1" smtClean="0">
                <a:latin typeface="FMBindumathi" pitchFamily="2" charset="0"/>
              </a:rPr>
              <a:t>jirg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biairfj,d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wfma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rg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uq</a:t>
            </a:r>
            <a:r>
              <a:rPr lang="en-US" sz="6400" dirty="0" smtClean="0">
                <a:latin typeface="FMBindumathi" pitchFamily="2" charset="0"/>
              </a:rPr>
              <a:t>¨ </a:t>
            </a:r>
            <a:r>
              <a:rPr lang="en-US" sz="6400" dirty="0" err="1" smtClean="0">
                <a:latin typeface="FMBindumathi" pitchFamily="2" charset="0"/>
              </a:rPr>
              <a:t>f,dalhg</a:t>
            </a:r>
            <a:r>
              <a:rPr lang="en-US" sz="6400" dirty="0" smtClean="0">
                <a:latin typeface="FMBindumathi" pitchFamily="2" charset="0"/>
              </a:rPr>
              <a:t> wd¾Ól$n,h </a:t>
            </a:r>
            <a:r>
              <a:rPr lang="en-US" sz="6400" dirty="0" err="1" smtClean="0">
                <a:latin typeface="FMBindumathi" pitchFamily="2" charset="0"/>
              </a:rPr>
              <a:t>hkdÈfhka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jeo.;a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rgla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fudlo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wfma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rg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msysg,d</a:t>
            </a:r>
            <a:r>
              <a:rPr lang="en-US" sz="6400" dirty="0" smtClean="0">
                <a:latin typeface="FMBindumathi" pitchFamily="2" charset="0"/>
              </a:rPr>
              <a:t> ;</a:t>
            </a:r>
            <a:r>
              <a:rPr lang="en-US" sz="6400" dirty="0" err="1" smtClean="0">
                <a:latin typeface="FMBindumathi" pitchFamily="2" charset="0"/>
              </a:rPr>
              <a:t>sfhkafka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keõ</a:t>
            </a:r>
            <a:r>
              <a:rPr lang="en-US" sz="6400" dirty="0" smtClean="0">
                <a:latin typeface="FMBindumathi" pitchFamily="2" charset="0"/>
              </a:rPr>
              <a:t> .</a:t>
            </a:r>
            <a:r>
              <a:rPr lang="en-US" sz="6400" dirty="0" err="1" smtClean="0">
                <a:latin typeface="FMBindumathi" pitchFamily="2" charset="0"/>
              </a:rPr>
              <a:t>ukd.ukhg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jeo.;a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jk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msysàul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ta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ld,fha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f,dalfha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n,j;a</a:t>
            </a:r>
            <a:r>
              <a:rPr lang="en-US" sz="6400" dirty="0" smtClean="0">
                <a:latin typeface="FMBindumathi" pitchFamily="2" charset="0"/>
              </a:rPr>
              <a:t>;= </a:t>
            </a:r>
            <a:r>
              <a:rPr lang="en-US" sz="6400" dirty="0" err="1" smtClean="0">
                <a:latin typeface="FMBindumathi" pitchFamily="2" charset="0"/>
              </a:rPr>
              <a:t>wfma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rg</a:t>
            </a:r>
            <a:r>
              <a:rPr lang="en-US" sz="6400" dirty="0" smtClean="0">
                <a:latin typeface="FMBindumathi" pitchFamily="2" charset="0"/>
              </a:rPr>
              <a:t> .</a:t>
            </a:r>
            <a:r>
              <a:rPr lang="en-US" sz="6400" dirty="0" err="1" smtClean="0">
                <a:latin typeface="FMBindumathi" pitchFamily="2" charset="0"/>
              </a:rPr>
              <a:t>ek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yq`.dla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Wkkaÿ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jqkd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fudlo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taf.d,a,kaf.a</a:t>
            </a:r>
            <a:r>
              <a:rPr lang="en-US" sz="6400" dirty="0" smtClean="0">
                <a:latin typeface="FMBindumathi" pitchFamily="2" charset="0"/>
              </a:rPr>
              <a:t> wd¾Ól$n,h ,</a:t>
            </a:r>
            <a:r>
              <a:rPr lang="en-US" sz="6400" dirty="0" err="1" smtClean="0">
                <a:latin typeface="FMBindumathi" pitchFamily="2" charset="0"/>
              </a:rPr>
              <a:t>nd.ekSug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fï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msysàu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jeo.;a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jqkd</a:t>
            </a:r>
            <a:r>
              <a:rPr lang="en-US" sz="6400" dirty="0" smtClean="0">
                <a:latin typeface="FMBindumathi" pitchFamily="2" charset="0"/>
              </a:rPr>
              <a:t> </a:t>
            </a:r>
          </a:p>
          <a:p>
            <a:r>
              <a:rPr lang="en-US" sz="6400" dirty="0" err="1" smtClean="0">
                <a:latin typeface="FMBindumathi" pitchFamily="2" charset="0"/>
              </a:rPr>
              <a:t>ta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ld,fha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wfma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uksiqkaf.a</a:t>
            </a:r>
            <a:r>
              <a:rPr lang="en-US" sz="6400" dirty="0" smtClean="0">
                <a:latin typeface="FMBindumathi" pitchFamily="2" charset="0"/>
              </a:rPr>
              <a:t> o&lt; </a:t>
            </a:r>
            <a:r>
              <a:rPr lang="en-US" sz="6400" dirty="0" err="1" smtClean="0">
                <a:latin typeface="FMBindumathi" pitchFamily="2" charset="0"/>
              </a:rPr>
              <a:t>tal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mqoa</a:t>
            </a:r>
            <a:r>
              <a:rPr lang="en-US" sz="6400" dirty="0" smtClean="0">
                <a:latin typeface="FMBindumathi" pitchFamily="2" charset="0"/>
              </a:rPr>
              <a:t>., </a:t>
            </a:r>
            <a:r>
              <a:rPr lang="en-US" sz="6400" dirty="0" err="1" smtClean="0">
                <a:latin typeface="FMBindumathi" pitchFamily="2" charset="0"/>
              </a:rPr>
              <a:t>wdodhu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smtClean="0"/>
              <a:t>US$</a:t>
            </a:r>
            <a:r>
              <a:rPr lang="en-US" sz="6400" dirty="0" smtClean="0">
                <a:latin typeface="FMBindumathi" pitchFamily="2" charset="0"/>
              </a:rPr>
              <a:t> 1300</a:t>
            </a:r>
            <a:r>
              <a:rPr lang="en-US" sz="6400" dirty="0" smtClean="0"/>
              <a:t>,Singapore,</a:t>
            </a:r>
            <a:r>
              <a:rPr lang="en-US" sz="6400" dirty="0" smtClean="0">
                <a:latin typeface="FMBindumathi" pitchFamily="2" charset="0"/>
              </a:rPr>
              <a:t>2310</a:t>
            </a:r>
            <a:r>
              <a:rPr lang="en-US" sz="6400" dirty="0" smtClean="0">
                <a:latin typeface="FMBindumathi"/>
              </a:rPr>
              <a:t>"</a:t>
            </a:r>
            <a:r>
              <a:rPr lang="en-US" sz="6400" dirty="0" smtClean="0">
                <a:latin typeface="FMBindumathi" pitchFamily="2" charset="0"/>
              </a:rPr>
              <a:t>o'fldßhd 1226"cmdkh 3986 </a:t>
            </a:r>
            <a:r>
              <a:rPr lang="en-US" sz="6400" dirty="0" err="1" smtClean="0">
                <a:latin typeface="FMBindumathi" pitchFamily="2" charset="0"/>
              </a:rPr>
              <a:t>wms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wog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jvd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yq`.dla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fyd`ohs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ta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ldf,a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wehs</a:t>
            </a:r>
            <a:r>
              <a:rPr lang="en-US" sz="6400" dirty="0" smtClean="0">
                <a:latin typeface="FMBindumathi" pitchFamily="2" charset="0"/>
              </a:rPr>
              <a:t>@ </a:t>
            </a:r>
          </a:p>
          <a:p>
            <a:r>
              <a:rPr lang="en-US" sz="6400" dirty="0" err="1" smtClean="0">
                <a:latin typeface="FMBindumathi" pitchFamily="2" charset="0"/>
              </a:rPr>
              <a:t>yenehs</a:t>
            </a:r>
            <a:r>
              <a:rPr lang="en-US" sz="6400" dirty="0" smtClean="0">
                <a:latin typeface="FMBindumathi" pitchFamily="2" charset="0"/>
              </a:rPr>
              <a:t> 1960 </a:t>
            </a:r>
            <a:r>
              <a:rPr lang="en-US" sz="6400" dirty="0" err="1" smtClean="0">
                <a:latin typeface="FMBindumathi" pitchFamily="2" charset="0"/>
              </a:rPr>
              <a:t>miafia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fudlo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jqfka</a:t>
            </a:r>
            <a:r>
              <a:rPr lang="en-US" sz="6400" dirty="0" smtClean="0">
                <a:latin typeface="FMBindumathi" pitchFamily="2" charset="0"/>
              </a:rPr>
              <a:t> .=</a:t>
            </a:r>
            <a:r>
              <a:rPr lang="en-US" sz="6400" dirty="0" err="1" smtClean="0">
                <a:latin typeface="FMBindumathi" pitchFamily="2" charset="0"/>
              </a:rPr>
              <a:t>jkahdkd</a:t>
            </a:r>
            <a:r>
              <a:rPr lang="en-US" sz="6400" dirty="0" smtClean="0">
                <a:latin typeface="FMBindumathi" pitchFamily="2" charset="0"/>
              </a:rPr>
              <a:t> l¾udka;h fldïmqhqg¾ l¾udka;h;a </a:t>
            </a:r>
            <a:r>
              <a:rPr lang="en-US" sz="6400" dirty="0" err="1" smtClean="0">
                <a:latin typeface="FMBindumathi" pitchFamily="2" charset="0"/>
              </a:rPr>
              <a:t>iu</a:t>
            </a:r>
            <a:r>
              <a:rPr lang="en-US" sz="6400" dirty="0" smtClean="0">
                <a:latin typeface="FMBindumathi" pitchFamily="2" charset="0"/>
              </a:rPr>
              <a:t>`. </a:t>
            </a:r>
            <a:r>
              <a:rPr lang="en-US" sz="6400" dirty="0" err="1" smtClean="0">
                <a:latin typeface="FMBindumathi" pitchFamily="2" charset="0"/>
              </a:rPr>
              <a:t>iïnkaO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fj,d</a:t>
            </a:r>
            <a:r>
              <a:rPr lang="en-US" sz="6400" dirty="0" smtClean="0">
                <a:latin typeface="FMBindumathi" pitchFamily="2" charset="0"/>
              </a:rPr>
              <a:t> .=</a:t>
            </a:r>
            <a:r>
              <a:rPr lang="en-US" sz="6400" dirty="0" err="1" smtClean="0">
                <a:latin typeface="FMBindumathi" pitchFamily="2" charset="0"/>
              </a:rPr>
              <a:t>jkahdkd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ksmojqjd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biair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keõ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j,ska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lrmq</a:t>
            </a:r>
            <a:r>
              <a:rPr lang="en-US" sz="6400" dirty="0" smtClean="0">
                <a:latin typeface="FMBindumathi" pitchFamily="2" charset="0"/>
              </a:rPr>
              <a:t> jev ±ka .=</a:t>
            </a:r>
            <a:r>
              <a:rPr lang="en-US" sz="6400" dirty="0" err="1" smtClean="0">
                <a:latin typeface="FMBindumathi" pitchFamily="2" charset="0"/>
              </a:rPr>
              <a:t>jkahdkd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j,ska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lrkak</a:t>
            </a:r>
            <a:r>
              <a:rPr lang="en-US" sz="6400" dirty="0" smtClean="0">
                <a:latin typeface="FMBindumathi" pitchFamily="2" charset="0"/>
              </a:rPr>
              <a:t> .;</a:t>
            </a:r>
            <a:r>
              <a:rPr lang="en-US" sz="6400" dirty="0" err="1" smtClean="0">
                <a:latin typeface="FMBindumathi" pitchFamily="2" charset="0"/>
              </a:rPr>
              <a:t>a;d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t;fldg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wfma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msysàu</a:t>
            </a:r>
            <a:r>
              <a:rPr lang="en-US" sz="6400" dirty="0" smtClean="0">
                <a:latin typeface="FMBindumathi" pitchFamily="2" charset="0"/>
              </a:rPr>
              <a:t> .</a:t>
            </a:r>
            <a:r>
              <a:rPr lang="en-US" sz="6400" dirty="0" err="1" smtClean="0">
                <a:latin typeface="FMBindumathi" pitchFamily="2" charset="0"/>
              </a:rPr>
              <a:t>ek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ta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f.d,a,kag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jeo.;a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jqfka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kE</a:t>
            </a:r>
            <a:r>
              <a:rPr lang="en-US" sz="6400" dirty="0" smtClean="0">
                <a:latin typeface="FMBindumathi" pitchFamily="2" charset="0"/>
              </a:rPr>
              <a:t> </a:t>
            </a:r>
          </a:p>
          <a:p>
            <a:r>
              <a:rPr lang="en-US" sz="6400" dirty="0" err="1" smtClean="0">
                <a:latin typeface="FMBindumathi" pitchFamily="2" charset="0"/>
              </a:rPr>
              <a:t>fïl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iuyr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n,j;a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rgj,a</a:t>
            </a:r>
            <a:r>
              <a:rPr lang="en-US" sz="6400" dirty="0" smtClean="0">
                <a:latin typeface="FMBindumathi" pitchFamily="2" charset="0"/>
              </a:rPr>
              <a:t> 1940 .</a:t>
            </a:r>
            <a:r>
              <a:rPr lang="en-US" sz="6400" dirty="0" err="1" smtClean="0">
                <a:latin typeface="FMBindumathi" pitchFamily="2" charset="0"/>
              </a:rPr>
              <a:t>kka</a:t>
            </a:r>
            <a:r>
              <a:rPr lang="en-US" sz="6400" dirty="0" smtClean="0">
                <a:latin typeface="FMBindumathi" pitchFamily="2" charset="0"/>
              </a:rPr>
              <a:t> j, </a:t>
            </a:r>
            <a:r>
              <a:rPr lang="en-US" sz="6400" dirty="0" err="1" smtClean="0">
                <a:latin typeface="FMBindumathi" pitchFamily="2" charset="0"/>
              </a:rPr>
              <a:t>bo,u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f;areï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wrka</a:t>
            </a:r>
            <a:r>
              <a:rPr lang="en-US" sz="6400" dirty="0" smtClean="0">
                <a:latin typeface="FMBindumathi" pitchFamily="2" charset="0"/>
              </a:rPr>
              <a:t> ;</a:t>
            </a:r>
            <a:r>
              <a:rPr lang="en-US" sz="6400" dirty="0" err="1" smtClean="0">
                <a:latin typeface="FMBindumathi" pitchFamily="2" charset="0"/>
              </a:rPr>
              <a:t>snqkd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talhs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ta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wh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foaYmd,k$n,h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w;ska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wfma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rgj,a</a:t>
            </a:r>
            <a:r>
              <a:rPr lang="en-US" sz="6400" dirty="0" smtClean="0">
                <a:latin typeface="FMBindumathi" pitchFamily="2" charset="0"/>
              </a:rPr>
              <a:t> .</a:t>
            </a:r>
            <a:r>
              <a:rPr lang="en-US" sz="6400" dirty="0" err="1" smtClean="0">
                <a:latin typeface="FMBindumathi" pitchFamily="2" charset="0"/>
              </a:rPr>
              <a:t>ek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jeäfh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Wkkaÿ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fkdjqfka</a:t>
            </a:r>
            <a:r>
              <a:rPr lang="en-US" sz="6400" dirty="0" smtClean="0">
                <a:latin typeface="FMBindumathi" pitchFamily="2" charset="0"/>
              </a:rPr>
              <a:t> </a:t>
            </a:r>
          </a:p>
          <a:p>
            <a:pPr lvl="0"/>
            <a:r>
              <a:rPr lang="en-US" sz="6400" dirty="0" err="1" smtClean="0">
                <a:latin typeface="FMBindumathi" pitchFamily="2" charset="0"/>
              </a:rPr>
              <a:t>n,kak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hqoaOh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ke;s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ldf,a</a:t>
            </a:r>
            <a:r>
              <a:rPr lang="en-US" sz="6400" dirty="0" smtClean="0">
                <a:latin typeface="FMBindumathi" pitchFamily="2" charset="0"/>
              </a:rPr>
              <a:t> 1960 </a:t>
            </a:r>
            <a:r>
              <a:rPr lang="en-US" sz="6400" dirty="0" err="1" smtClean="0">
                <a:latin typeface="FMBindumathi" pitchFamily="2" charset="0"/>
              </a:rPr>
              <a:t>isg</a:t>
            </a:r>
            <a:r>
              <a:rPr lang="en-US" sz="6400" dirty="0" smtClean="0">
                <a:latin typeface="FMBindumathi" pitchFamily="2" charset="0"/>
              </a:rPr>
              <a:t> 1977 </a:t>
            </a:r>
            <a:r>
              <a:rPr lang="en-US" sz="6400" dirty="0" err="1" smtClean="0">
                <a:latin typeface="FMBindumathi" pitchFamily="2" charset="0"/>
              </a:rPr>
              <a:t>ld,fha</a:t>
            </a:r>
            <a:r>
              <a:rPr lang="en-US" sz="6400" dirty="0" smtClean="0">
                <a:latin typeface="FMBindumathi" pitchFamily="2" charset="0"/>
              </a:rPr>
              <a:t> o&lt; </a:t>
            </a:r>
            <a:r>
              <a:rPr lang="en-US" sz="6400" dirty="0" err="1" smtClean="0">
                <a:latin typeface="FMBindumathi" pitchFamily="2" charset="0"/>
              </a:rPr>
              <a:t>cd;sl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wdodhu</a:t>
            </a:r>
            <a:r>
              <a:rPr lang="en-US" sz="6400" dirty="0" smtClean="0">
                <a:latin typeface="FMBindumathi" pitchFamily="2" charset="0"/>
              </a:rPr>
              <a:t> ,</a:t>
            </a:r>
            <a:r>
              <a:rPr lang="en-US" sz="6400" dirty="0" err="1" smtClean="0">
                <a:latin typeface="FMBindumathi" pitchFamily="2" charset="0"/>
              </a:rPr>
              <a:t>xldj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smtClean="0"/>
              <a:t>1300US$,Singapore</a:t>
            </a:r>
            <a:r>
              <a:rPr lang="en-US" sz="6400" dirty="0" smtClean="0">
                <a:latin typeface="FMBindumathi" pitchFamily="2" charset="0"/>
              </a:rPr>
              <a:t> 9058</a:t>
            </a:r>
            <a:r>
              <a:rPr lang="en-US" sz="6400" dirty="0" smtClean="0">
                <a:latin typeface="FMBindumathi"/>
              </a:rPr>
              <a:t>"</a:t>
            </a:r>
            <a:r>
              <a:rPr lang="en-US" sz="6400" dirty="0" smtClean="0">
                <a:latin typeface="FMBindumathi" pitchFamily="2" charset="0"/>
              </a:rPr>
              <a:t>ol=</a:t>
            </a:r>
            <a:r>
              <a:rPr lang="en-US" sz="6400" dirty="0" err="1" smtClean="0">
                <a:latin typeface="FMBindumathi" pitchFamily="2" charset="0"/>
              </a:rPr>
              <a:t>Kq</a:t>
            </a:r>
            <a:r>
              <a:rPr lang="en-US" sz="6400" dirty="0" smtClean="0">
                <a:latin typeface="FMBindumathi" pitchFamily="2" charset="0"/>
              </a:rPr>
              <a:t> fldßhdj"4114"cmdkh 13428</a:t>
            </a:r>
            <a:r>
              <a:rPr lang="en-US" sz="6400" dirty="0" smtClean="0"/>
              <a:t>US$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wfma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jeäùu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wks;a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rgj,a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tlal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wvqhs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fkao</a:t>
            </a:r>
            <a:r>
              <a:rPr lang="en-US" sz="6400" dirty="0" smtClean="0">
                <a:latin typeface="FMBindumathi" pitchFamily="2" charset="0"/>
              </a:rPr>
              <a:t>@  </a:t>
            </a:r>
          </a:p>
          <a:p>
            <a:r>
              <a:rPr lang="en-US" sz="6400" dirty="0" err="1" smtClean="0">
                <a:latin typeface="FMBindumathi" pitchFamily="2" charset="0"/>
              </a:rPr>
              <a:t>n,kak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cx.u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ÿrl:kh</a:t>
            </a:r>
            <a:r>
              <a:rPr lang="en-US" sz="6400" dirty="0" smtClean="0">
                <a:latin typeface="FMBindumathi" pitchFamily="2" charset="0"/>
              </a:rPr>
              <a:t> 1980§ </a:t>
            </a:r>
            <a:r>
              <a:rPr lang="en-US" sz="6400" dirty="0" err="1" smtClean="0">
                <a:latin typeface="FMBindumathi" pitchFamily="2" charset="0"/>
              </a:rPr>
              <a:t>yßhg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f,dl</a:t>
            </a:r>
            <a:r>
              <a:rPr lang="en-US" sz="6400" dirty="0" smtClean="0">
                <a:latin typeface="FMBindumathi" pitchFamily="2" charset="0"/>
              </a:rPr>
              <a:t>= .</a:t>
            </a:r>
            <a:r>
              <a:rPr lang="en-US" sz="6400" dirty="0" err="1" smtClean="0">
                <a:latin typeface="FMBindumathi" pitchFamily="2" charset="0"/>
              </a:rPr>
              <a:t>fvd,la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jf.a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tal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f.kshkak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iuyr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fmdai;a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whg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fjku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f.d,fhl</a:t>
            </a:r>
            <a:r>
              <a:rPr lang="en-US" sz="6400" dirty="0" smtClean="0">
                <a:latin typeface="FMBindumathi" pitchFamily="2" charset="0"/>
              </a:rPr>
              <a:t>=;a </a:t>
            </a:r>
            <a:r>
              <a:rPr lang="en-US" sz="6400" dirty="0" err="1" smtClean="0">
                <a:latin typeface="FMBindumathi" pitchFamily="2" charset="0"/>
              </a:rPr>
              <a:t>ysáhd</a:t>
            </a:r>
            <a:r>
              <a:rPr lang="en-US" sz="6400" dirty="0" smtClean="0">
                <a:latin typeface="FMBindumathi" pitchFamily="2" charset="0"/>
              </a:rPr>
              <a:t> wo </a:t>
            </a:r>
            <a:r>
              <a:rPr lang="en-US" sz="6400" dirty="0" err="1" smtClean="0">
                <a:latin typeface="FMBindumathi" pitchFamily="2" charset="0"/>
              </a:rPr>
              <a:t>yeuflkd</a:t>
            </a:r>
            <a:r>
              <a:rPr lang="en-US" sz="6400" dirty="0" smtClean="0">
                <a:latin typeface="FMBindumathi" pitchFamily="2" charset="0"/>
              </a:rPr>
              <a:t> ,`.u </a:t>
            </a:r>
            <a:r>
              <a:rPr lang="en-US" sz="6400" dirty="0" err="1" smtClean="0">
                <a:latin typeface="FMBindumathi" pitchFamily="2" charset="0"/>
              </a:rPr>
              <a:t>wks;a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whg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fkdfmfkkak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idlal</a:t>
            </a:r>
            <a:r>
              <a:rPr lang="en-US" sz="6400" dirty="0" smtClean="0">
                <a:latin typeface="FMBindumathi" pitchFamily="2" charset="0"/>
              </a:rPr>
              <a:t>=</a:t>
            </a:r>
            <a:r>
              <a:rPr lang="en-US" sz="6400" dirty="0" err="1" smtClean="0">
                <a:latin typeface="FMBindumathi" pitchFamily="2" charset="0"/>
              </a:rPr>
              <a:t>fõ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cx.u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ÿrl:kh</a:t>
            </a:r>
            <a:r>
              <a:rPr lang="en-US" sz="6400" dirty="0" smtClean="0">
                <a:latin typeface="FMBindumathi" pitchFamily="2" charset="0"/>
              </a:rPr>
              <a:t> ;</a:t>
            </a:r>
            <a:r>
              <a:rPr lang="en-US" sz="6400" dirty="0" err="1" smtClean="0">
                <a:latin typeface="FMBindumathi" pitchFamily="2" charset="0"/>
              </a:rPr>
              <a:t>sfhkjd</a:t>
            </a:r>
            <a:r>
              <a:rPr lang="en-US" sz="6400" dirty="0" smtClean="0">
                <a:latin typeface="FMBindumathi" pitchFamily="2" charset="0"/>
              </a:rPr>
              <a:t> </a:t>
            </a:r>
          </a:p>
          <a:p>
            <a:r>
              <a:rPr lang="en-US" sz="6400" dirty="0" err="1" smtClean="0">
                <a:latin typeface="FMBindumathi" pitchFamily="2" charset="0"/>
              </a:rPr>
              <a:t>fudllao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fuflka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wmsg</a:t>
            </a:r>
            <a:r>
              <a:rPr lang="en-US" sz="8000" dirty="0" smtClean="0">
                <a:latin typeface="FMBindumathi" pitchFamily="2" charset="0"/>
              </a:rPr>
              <a:t> .</a:t>
            </a:r>
            <a:r>
              <a:rPr lang="en-US" sz="8000" dirty="0" err="1" smtClean="0">
                <a:latin typeface="FMBindumathi" pitchFamily="2" charset="0"/>
              </a:rPr>
              <a:t>uH</a:t>
            </a:r>
            <a:r>
              <a:rPr lang="en-US" sz="8000" dirty="0" smtClean="0">
                <a:latin typeface="FMBindumathi" pitchFamily="2" charset="0"/>
              </a:rPr>
              <a:t> </a:t>
            </a:r>
            <a:r>
              <a:rPr lang="en-US" sz="8000" dirty="0" err="1" smtClean="0">
                <a:latin typeface="FMBindumathi" pitchFamily="2" charset="0"/>
              </a:rPr>
              <a:t>fjkafka</a:t>
            </a:r>
            <a:r>
              <a:rPr lang="en-US" sz="8000" dirty="0" smtClean="0">
                <a:latin typeface="FMBindumathi" pitchFamily="2" charset="0"/>
              </a:rPr>
              <a:t> </a:t>
            </a:r>
          </a:p>
          <a:p>
            <a:r>
              <a:rPr lang="en-US" sz="6400" dirty="0" err="1" smtClean="0">
                <a:latin typeface="FMBindumathi" pitchFamily="2" charset="0"/>
              </a:rPr>
              <a:t>wms</a:t>
            </a:r>
            <a:r>
              <a:rPr lang="en-US" sz="6400" dirty="0" smtClean="0">
                <a:latin typeface="FMBindumathi" pitchFamily="2" charset="0"/>
              </a:rPr>
              <a:t> u`. ;</a:t>
            </a:r>
            <a:r>
              <a:rPr lang="en-US" sz="6400" dirty="0" err="1" smtClean="0">
                <a:latin typeface="FMBindumathi" pitchFamily="2" charset="0"/>
              </a:rPr>
              <a:t>sfhk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mßirh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fjkiajkjd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wfma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smtClean="0"/>
              <a:t>Conscience </a:t>
            </a:r>
            <a:r>
              <a:rPr lang="en-US" sz="6400" dirty="0" err="1" smtClean="0">
                <a:latin typeface="FMBindumathi" pitchFamily="2" charset="0"/>
              </a:rPr>
              <a:t>tfla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wfma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wjqreÿ</a:t>
            </a:r>
            <a:r>
              <a:rPr lang="en-US" sz="6400" dirty="0" smtClean="0">
                <a:latin typeface="FMBindumathi" pitchFamily="2" charset="0"/>
              </a:rPr>
              <a:t> .</a:t>
            </a:r>
            <a:r>
              <a:rPr lang="en-US" sz="6400" dirty="0" err="1" smtClean="0">
                <a:latin typeface="FMBindumathi" pitchFamily="2" charset="0"/>
              </a:rPr>
              <a:t>dkl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isg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mqreÿfj,d</a:t>
            </a:r>
            <a:r>
              <a:rPr lang="en-US" sz="6400" dirty="0" smtClean="0">
                <a:latin typeface="FMBindumathi" pitchFamily="2" charset="0"/>
              </a:rPr>
              <a:t> ;</a:t>
            </a:r>
            <a:r>
              <a:rPr lang="en-US" sz="6400" dirty="0" err="1" smtClean="0">
                <a:latin typeface="FMBindumathi" pitchFamily="2" charset="0"/>
              </a:rPr>
              <a:t>sfhk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jerÈ</a:t>
            </a:r>
            <a:r>
              <a:rPr lang="en-US" sz="6400" dirty="0" smtClean="0">
                <a:latin typeface="FMBindumathi" pitchFamily="2" charset="0"/>
              </a:rPr>
              <a:t> .;s </a:t>
            </a:r>
            <a:r>
              <a:rPr lang="en-US" sz="6400" dirty="0" err="1" smtClean="0">
                <a:latin typeface="FMBindumathi" pitchFamily="2" charset="0"/>
              </a:rPr>
              <a:t>jeä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fj,d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ñila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wvqfj,d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kE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fkao</a:t>
            </a:r>
            <a:r>
              <a:rPr lang="en-US" sz="6400" dirty="0" smtClean="0">
                <a:latin typeface="FMBindumathi" pitchFamily="2" charset="0"/>
              </a:rPr>
              <a:t>@ </a:t>
            </a:r>
            <a:r>
              <a:rPr lang="en-US" sz="6400" dirty="0" err="1" smtClean="0">
                <a:latin typeface="FMBindumathi" pitchFamily="2" charset="0"/>
              </a:rPr>
              <a:t>talo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wmsg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fufyu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fjkak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fya</a:t>
            </a:r>
            <a:r>
              <a:rPr lang="en-US" sz="6400" dirty="0" smtClean="0">
                <a:latin typeface="FMBindumathi" pitchFamily="2" charset="0"/>
              </a:rPr>
              <a:t>;=j </a:t>
            </a:r>
          </a:p>
          <a:p>
            <a:r>
              <a:rPr lang="en-US" sz="6400" dirty="0" err="1" smtClean="0">
                <a:latin typeface="FMBindumathi" pitchFamily="2" charset="0"/>
              </a:rPr>
              <a:t>n,kak</a:t>
            </a:r>
            <a:r>
              <a:rPr lang="en-US" sz="6400" dirty="0" smtClean="0">
                <a:latin typeface="FMBindumathi" pitchFamily="2" charset="0"/>
              </a:rPr>
              <a:t> ;j </a:t>
            </a:r>
            <a:r>
              <a:rPr lang="en-US" sz="6400" dirty="0" err="1" smtClean="0">
                <a:latin typeface="FMBindumathi" pitchFamily="2" charset="0"/>
              </a:rPr>
              <a:t>jir</a:t>
            </a:r>
            <a:r>
              <a:rPr lang="en-US" sz="6400" dirty="0" smtClean="0">
                <a:latin typeface="FMBindumathi" pitchFamily="2" charset="0"/>
              </a:rPr>
              <a:t> .</a:t>
            </a:r>
            <a:r>
              <a:rPr lang="en-US" sz="6400" dirty="0" err="1" smtClean="0">
                <a:latin typeface="FMBindumathi" pitchFamily="2" charset="0"/>
              </a:rPr>
              <a:t>kkdjla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hoa</a:t>
            </a:r>
            <a:r>
              <a:rPr lang="en-US" sz="6400" dirty="0" smtClean="0">
                <a:latin typeface="FMBindumathi" pitchFamily="2" charset="0"/>
              </a:rPr>
              <a:t>§ </a:t>
            </a:r>
            <a:r>
              <a:rPr lang="en-US" sz="6400" dirty="0" err="1" smtClean="0">
                <a:latin typeface="FMBindumathi" pitchFamily="2" charset="0"/>
              </a:rPr>
              <a:t>f;,aj,g</a:t>
            </a:r>
            <a:r>
              <a:rPr lang="en-US" sz="6400" dirty="0" smtClean="0">
                <a:latin typeface="FMBindumathi" pitchFamily="2" charset="0"/>
              </a:rPr>
              <a:t> ;</a:t>
            </a:r>
            <a:r>
              <a:rPr lang="en-US" sz="6400" dirty="0" err="1" smtClean="0">
                <a:latin typeface="FMBindumathi" pitchFamily="2" charset="0"/>
              </a:rPr>
              <a:t>sfhk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b,a¨u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nySo</a:t>
            </a:r>
            <a:r>
              <a:rPr lang="en-US" sz="6400" dirty="0" smtClean="0">
                <a:latin typeface="FMBindumathi" pitchFamily="2" charset="0"/>
              </a:rPr>
              <a:t>@ </a:t>
            </a:r>
            <a:r>
              <a:rPr lang="en-US" sz="6400" dirty="0" err="1" smtClean="0">
                <a:latin typeface="FMBindumathi" pitchFamily="2" charset="0"/>
              </a:rPr>
              <a:t>f;,aj,ska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wdodhï</a:t>
            </a:r>
            <a:r>
              <a:rPr lang="en-US" sz="6400" dirty="0" smtClean="0">
                <a:latin typeface="FMBindumathi" pitchFamily="2" charset="0"/>
              </a:rPr>
              <a:t> ,</a:t>
            </a:r>
            <a:r>
              <a:rPr lang="en-US" sz="6400" dirty="0" err="1" smtClean="0">
                <a:latin typeface="FMBindumathi" pitchFamily="2" charset="0"/>
              </a:rPr>
              <a:t>nk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rgj,a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jeäh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l,amkd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fkdlf,d;a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ta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f.d,a,;a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wms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jf.a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fjhso</a:t>
            </a:r>
            <a:r>
              <a:rPr lang="en-US" sz="6400" dirty="0" smtClean="0">
                <a:latin typeface="FMBindumathi" pitchFamily="2" charset="0"/>
              </a:rPr>
              <a:t>@ </a:t>
            </a:r>
            <a:r>
              <a:rPr lang="en-US" sz="6400" dirty="0" err="1" smtClean="0">
                <a:latin typeface="FMBindumathi" pitchFamily="2" charset="0"/>
              </a:rPr>
              <a:t>tal;a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wmsg</a:t>
            </a:r>
            <a:r>
              <a:rPr lang="en-US" sz="6400" dirty="0" smtClean="0">
                <a:latin typeface="FMBindumathi" pitchFamily="2" charset="0"/>
              </a:rPr>
              <a:t> ;j </a:t>
            </a:r>
            <a:r>
              <a:rPr lang="en-US" sz="6400" dirty="0" err="1" smtClean="0">
                <a:latin typeface="FMBindumathi" pitchFamily="2" charset="0"/>
              </a:rPr>
              <a:t>m,af,ydg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hkak</a:t>
            </a:r>
            <a:r>
              <a:rPr lang="en-US" sz="6400" dirty="0" smtClean="0">
                <a:latin typeface="FMBindumathi" pitchFamily="2" charset="0"/>
              </a:rPr>
              <a:t> </a:t>
            </a:r>
            <a:r>
              <a:rPr lang="en-US" sz="6400" dirty="0" err="1" smtClean="0">
                <a:latin typeface="FMBindumathi" pitchFamily="2" charset="0"/>
              </a:rPr>
              <a:t>n,mdhso</a:t>
            </a:r>
            <a:r>
              <a:rPr lang="en-US" sz="6400" dirty="0" smtClean="0">
                <a:latin typeface="FMBindumathi" pitchFamily="2" charset="0"/>
              </a:rPr>
              <a:t>@</a:t>
            </a:r>
          </a:p>
          <a:p>
            <a:pPr lvl="0">
              <a:buNone/>
            </a:pPr>
            <a:endParaRPr lang="en-US" sz="6400" dirty="0" smtClean="0">
              <a:latin typeface="FMBindumathi" pitchFamily="2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D:\Documents and Settings\Sandamalie\My Documents\Shi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1981200" cy="762000"/>
          </a:xfrm>
          <a:prstGeom prst="rect">
            <a:avLst/>
          </a:prstGeom>
          <a:noFill/>
        </p:spPr>
      </p:pic>
      <p:pic>
        <p:nvPicPr>
          <p:cNvPr id="1027" name="Picture 3" descr="D:\Documents and Settings\Sandamalie\My Documents\Pla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33400"/>
            <a:ext cx="17526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FMBindumathi" pitchFamily="2" charset="0"/>
              </a:rPr>
              <a:t>;</a:t>
            </a:r>
            <a:r>
              <a:rPr lang="en-US" dirty="0" err="1" smtClean="0">
                <a:latin typeface="FMBindumathi" pitchFamily="2" charset="0"/>
              </a:rPr>
              <a:t>dlaIKsl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úma,jhka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wfma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rgg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n,md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yeá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40000" lnSpcReduction="20000"/>
          </a:bodyPr>
          <a:lstStyle/>
          <a:p>
            <a:r>
              <a:rPr lang="en-US" sz="5100" dirty="0" smtClean="0">
                <a:latin typeface="FMBindumathi" pitchFamily="2" charset="0"/>
              </a:rPr>
              <a:t>´</a:t>
            </a:r>
            <a:r>
              <a:rPr lang="en-US" sz="5100" dirty="0" err="1" smtClean="0">
                <a:latin typeface="FMBindumathi" pitchFamily="2" charset="0"/>
              </a:rPr>
              <a:t>kEu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err="1" smtClean="0">
                <a:latin typeface="FMBindumathi" pitchFamily="2" charset="0"/>
              </a:rPr>
              <a:t>mqoa.,fhla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smtClean="0">
                <a:latin typeface="FMBindumathi"/>
              </a:rPr>
              <a:t>"</a:t>
            </a:r>
            <a:r>
              <a:rPr lang="en-US" sz="5100" dirty="0" err="1" smtClean="0">
                <a:latin typeface="FMBindumathi" pitchFamily="2" charset="0"/>
              </a:rPr>
              <a:t>wdh;khla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err="1" smtClean="0">
                <a:latin typeface="FMBindumathi" pitchFamily="2" charset="0"/>
              </a:rPr>
              <a:t>fyda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err="1" smtClean="0">
                <a:latin typeface="FMBindumathi" pitchFamily="2" charset="0"/>
              </a:rPr>
              <a:t>wdKavqjla</a:t>
            </a:r>
            <a:r>
              <a:rPr lang="en-US" sz="5100" dirty="0" smtClean="0">
                <a:latin typeface="FMBindumathi" pitchFamily="2" charset="0"/>
              </a:rPr>
              <a:t> wo </a:t>
            </a:r>
            <a:r>
              <a:rPr lang="en-US" sz="5100" dirty="0" err="1" smtClean="0">
                <a:latin typeface="FMBindumathi" pitchFamily="2" charset="0"/>
              </a:rPr>
              <a:t>lshkjd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smtClean="0"/>
              <a:t>IT </a:t>
            </a:r>
            <a:r>
              <a:rPr lang="en-US" sz="5100" dirty="0" smtClean="0">
                <a:latin typeface="FMBindumathi" pitchFamily="2" charset="0"/>
              </a:rPr>
              <a:t>;</a:t>
            </a:r>
            <a:r>
              <a:rPr lang="en-US" sz="5100" dirty="0" err="1" smtClean="0">
                <a:latin typeface="FMBindumathi" pitchFamily="2" charset="0"/>
              </a:rPr>
              <a:t>dlaIKh</a:t>
            </a:r>
            <a:r>
              <a:rPr lang="en-US" sz="5100" dirty="0" smtClean="0">
                <a:latin typeface="FMBindumathi" pitchFamily="2" charset="0"/>
              </a:rPr>
              <a:t> wo </a:t>
            </a:r>
            <a:r>
              <a:rPr lang="en-US" sz="5100" dirty="0" err="1" smtClean="0">
                <a:latin typeface="FMBindumathi" pitchFamily="2" charset="0"/>
              </a:rPr>
              <a:t>Ndú;d</a:t>
            </a:r>
            <a:r>
              <a:rPr lang="en-US" sz="5100" dirty="0" smtClean="0">
                <a:latin typeface="FMBindumathi" pitchFamily="2" charset="0"/>
              </a:rPr>
              <a:t> l&lt; </a:t>
            </a:r>
            <a:r>
              <a:rPr lang="en-US" sz="5100" dirty="0" err="1" smtClean="0">
                <a:latin typeface="FMBindumathi" pitchFamily="2" charset="0"/>
              </a:rPr>
              <a:t>hq</a:t>
            </a:r>
            <a:r>
              <a:rPr lang="en-US" sz="5100" dirty="0" smtClean="0">
                <a:latin typeface="FMBindumathi" pitchFamily="2" charset="0"/>
              </a:rPr>
              <a:t>;=</a:t>
            </a:r>
            <a:r>
              <a:rPr lang="en-US" sz="5100" dirty="0" err="1" smtClean="0">
                <a:latin typeface="FMBindumathi" pitchFamily="2" charset="0"/>
              </a:rPr>
              <a:t>hs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err="1" smtClean="0">
                <a:latin typeface="FMBindumathi" pitchFamily="2" charset="0"/>
              </a:rPr>
              <a:t>lsh</a:t>
            </a:r>
            <a:r>
              <a:rPr lang="en-US" sz="5100" dirty="0" smtClean="0">
                <a:latin typeface="FMBindumathi" pitchFamily="2" charset="0"/>
              </a:rPr>
              <a:t>,</a:t>
            </a:r>
          </a:p>
          <a:p>
            <a:r>
              <a:rPr lang="en-US" sz="5100" dirty="0" smtClean="0">
                <a:latin typeface="FMBindumathi" pitchFamily="2" charset="0"/>
              </a:rPr>
              <a:t>wo </a:t>
            </a:r>
            <a:r>
              <a:rPr lang="en-US" sz="5100" dirty="0" err="1" smtClean="0">
                <a:latin typeface="FMBindumathi" pitchFamily="2" charset="0"/>
              </a:rPr>
              <a:t>yefudau</a:t>
            </a:r>
            <a:r>
              <a:rPr lang="en-US" sz="5100" dirty="0" smtClean="0">
                <a:latin typeface="FMBindumathi" pitchFamily="2" charset="0"/>
              </a:rPr>
              <a:t> ,`. </a:t>
            </a:r>
            <a:r>
              <a:rPr lang="en-US" sz="5100" dirty="0" err="1" smtClean="0">
                <a:latin typeface="FMBindumathi" pitchFamily="2" charset="0"/>
              </a:rPr>
              <a:t>ÿrl:khla</a:t>
            </a:r>
            <a:r>
              <a:rPr lang="en-US" sz="5100" dirty="0" smtClean="0">
                <a:latin typeface="FMBindumathi" pitchFamily="2" charset="0"/>
              </a:rPr>
              <a:t> ;</a:t>
            </a:r>
            <a:r>
              <a:rPr lang="en-US" sz="5100" dirty="0" err="1" smtClean="0">
                <a:latin typeface="FMBindumathi" pitchFamily="2" charset="0"/>
              </a:rPr>
              <a:t>sfhkjd</a:t>
            </a:r>
            <a:r>
              <a:rPr lang="en-US" sz="5100" dirty="0" smtClean="0">
                <a:latin typeface="FMBindumathi" pitchFamily="2" charset="0"/>
              </a:rPr>
              <a:t> ;;</a:t>
            </a:r>
            <a:r>
              <a:rPr lang="en-US" sz="5100" dirty="0" err="1" smtClean="0">
                <a:latin typeface="FMBindumathi" pitchFamily="2" charset="0"/>
              </a:rPr>
              <a:t>amr</a:t>
            </a:r>
            <a:r>
              <a:rPr lang="en-US" sz="5100" dirty="0" smtClean="0">
                <a:latin typeface="FMBindumathi" pitchFamily="2" charset="0"/>
              </a:rPr>
              <a:t> .</a:t>
            </a:r>
            <a:r>
              <a:rPr lang="en-US" sz="5100" dirty="0" err="1" smtClean="0">
                <a:latin typeface="FMBindumathi" pitchFamily="2" charset="0"/>
              </a:rPr>
              <a:t>Kklska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err="1" smtClean="0">
                <a:latin typeface="FMBindumathi" pitchFamily="2" charset="0"/>
              </a:rPr>
              <a:t>f,dalfha</a:t>
            </a:r>
            <a:r>
              <a:rPr lang="en-US" sz="5100" dirty="0" smtClean="0">
                <a:latin typeface="FMBindumathi" pitchFamily="2" charset="0"/>
              </a:rPr>
              <a:t> ´</a:t>
            </a:r>
            <a:r>
              <a:rPr lang="en-US" sz="5100" dirty="0" err="1" smtClean="0">
                <a:latin typeface="FMBindumathi" pitchFamily="2" charset="0"/>
              </a:rPr>
              <a:t>kEu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err="1" smtClean="0">
                <a:latin typeface="FMBindumathi" pitchFamily="2" charset="0"/>
              </a:rPr>
              <a:t>flfkla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err="1" smtClean="0">
                <a:latin typeface="FMBindumathi" pitchFamily="2" charset="0"/>
              </a:rPr>
              <a:t>tlal</a:t>
            </a:r>
            <a:r>
              <a:rPr lang="en-US" sz="5100" dirty="0" smtClean="0">
                <a:latin typeface="FMBindumathi" pitchFamily="2" charset="0"/>
              </a:rPr>
              <a:t> wo </a:t>
            </a:r>
            <a:r>
              <a:rPr lang="en-US" sz="5100" dirty="0" err="1" smtClean="0">
                <a:latin typeface="FMBindumathi" pitchFamily="2" charset="0"/>
              </a:rPr>
              <a:t>iïnkaO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err="1" smtClean="0">
                <a:latin typeface="FMBindumathi" pitchFamily="2" charset="0"/>
              </a:rPr>
              <a:t>fjkak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err="1" smtClean="0">
                <a:latin typeface="FMBindumathi" pitchFamily="2" charset="0"/>
              </a:rPr>
              <a:t>mq¨jka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err="1" smtClean="0">
                <a:latin typeface="FMBindumathi" pitchFamily="2" charset="0"/>
              </a:rPr>
              <a:t>tal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err="1" smtClean="0">
                <a:latin typeface="FMBindumathi" pitchFamily="2" charset="0"/>
              </a:rPr>
              <a:t>f,aishs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err="1" smtClean="0">
                <a:latin typeface="FMBindumathi" pitchFamily="2" charset="0"/>
              </a:rPr>
              <a:t>Ndú;d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err="1" smtClean="0">
                <a:latin typeface="FMBindumathi" pitchFamily="2" charset="0"/>
              </a:rPr>
              <a:t>lrkak</a:t>
            </a:r>
            <a:endParaRPr lang="en-US" sz="5100" dirty="0" smtClean="0">
              <a:latin typeface="FMBindumathi" pitchFamily="2" charset="0"/>
            </a:endParaRPr>
          </a:p>
          <a:p>
            <a:r>
              <a:rPr lang="en-US" sz="5100" dirty="0" smtClean="0">
                <a:latin typeface="FMBindumathi" pitchFamily="2" charset="0"/>
              </a:rPr>
              <a:t>wo ;</a:t>
            </a:r>
            <a:r>
              <a:rPr lang="en-US" sz="5100" dirty="0" err="1" smtClean="0">
                <a:latin typeface="FMBindumathi" pitchFamily="2" charset="0"/>
              </a:rPr>
              <a:t>sfhkafk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smtClean="0"/>
              <a:t>Digital </a:t>
            </a:r>
            <a:r>
              <a:rPr lang="en-US" sz="5100" dirty="0" smtClean="0">
                <a:latin typeface="FMBindumathi" pitchFamily="2" charset="0"/>
              </a:rPr>
              <a:t>;</a:t>
            </a:r>
            <a:r>
              <a:rPr lang="en-US" sz="5100" dirty="0" err="1" smtClean="0">
                <a:latin typeface="FMBindumathi" pitchFamily="2" charset="0"/>
              </a:rPr>
              <a:t>dlaIKfhka</a:t>
            </a:r>
            <a:r>
              <a:rPr lang="en-US" sz="5100" dirty="0" smtClean="0">
                <a:latin typeface="FMBindumathi" pitchFamily="2" charset="0"/>
              </a:rPr>
              <a:t> .</a:t>
            </a:r>
            <a:r>
              <a:rPr lang="en-US" sz="5100" dirty="0" err="1" smtClean="0">
                <a:latin typeface="FMBindumathi" pitchFamily="2" charset="0"/>
              </a:rPr>
              <a:t>nvd</a:t>
            </a:r>
            <a:r>
              <a:rPr lang="en-US" sz="5100" dirty="0" smtClean="0">
                <a:latin typeface="FMBindumathi" pitchFamily="2" charset="0"/>
              </a:rPr>
              <a:t> lrk ;</a:t>
            </a:r>
            <a:r>
              <a:rPr lang="en-US" sz="5100" dirty="0" err="1" smtClean="0">
                <a:latin typeface="FMBindumathi" pitchFamily="2" charset="0"/>
              </a:rPr>
              <a:t>eá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smtClean="0"/>
              <a:t>(</a:t>
            </a:r>
            <a:r>
              <a:rPr lang="en-US" sz="5100" dirty="0" err="1" smtClean="0"/>
              <a:t>DVD,Pendrives</a:t>
            </a:r>
            <a:r>
              <a:rPr lang="en-US" sz="5100" dirty="0" smtClean="0"/>
              <a:t> etc) </a:t>
            </a:r>
            <a:r>
              <a:rPr lang="en-US" sz="5100" dirty="0" err="1" smtClean="0">
                <a:latin typeface="FMBindumathi" pitchFamily="2" charset="0"/>
              </a:rPr>
              <a:t>biair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err="1" smtClean="0">
                <a:latin typeface="FMBindumathi" pitchFamily="2" charset="0"/>
              </a:rPr>
              <a:t>jf.a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err="1" smtClean="0">
                <a:latin typeface="FMBindumathi" pitchFamily="2" charset="0"/>
              </a:rPr>
              <a:t>fkfuhs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err="1" smtClean="0">
                <a:latin typeface="FMBindumathi" pitchFamily="2" charset="0"/>
              </a:rPr>
              <a:t>f.dvdla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err="1" smtClean="0">
                <a:latin typeface="FMBindumathi" pitchFamily="2" charset="0"/>
              </a:rPr>
              <a:t>o;a</a:t>
            </a:r>
            <a:r>
              <a:rPr lang="en-US" sz="5100" dirty="0" smtClean="0">
                <a:latin typeface="FMBindumathi" pitchFamily="2" charset="0"/>
              </a:rPr>
              <a:t>; </a:t>
            </a:r>
            <a:r>
              <a:rPr lang="en-US" sz="5100" dirty="0" err="1" smtClean="0">
                <a:latin typeface="FMBindumathi" pitchFamily="2" charset="0"/>
              </a:rPr>
              <a:t>fïjdfha</a:t>
            </a:r>
            <a:r>
              <a:rPr lang="en-US" sz="5100" dirty="0" smtClean="0">
                <a:latin typeface="FMBindumathi" pitchFamily="2" charset="0"/>
              </a:rPr>
              <a:t> .</a:t>
            </a:r>
            <a:r>
              <a:rPr lang="en-US" sz="5100" dirty="0" err="1" smtClean="0">
                <a:latin typeface="FMBindumathi" pitchFamily="2" charset="0"/>
              </a:rPr>
              <a:t>nvd</a:t>
            </a:r>
            <a:r>
              <a:rPr lang="en-US" sz="5100" dirty="0" smtClean="0">
                <a:latin typeface="FMBindumathi" pitchFamily="2" charset="0"/>
              </a:rPr>
              <a:t> l&lt; </a:t>
            </a:r>
            <a:r>
              <a:rPr lang="en-US" sz="5100" dirty="0" err="1" smtClean="0">
                <a:latin typeface="FMBindumathi" pitchFamily="2" charset="0"/>
              </a:rPr>
              <a:t>yelshs</a:t>
            </a:r>
            <a:endParaRPr lang="en-US" sz="5100" dirty="0" smtClean="0">
              <a:latin typeface="FMBindumathi" pitchFamily="2" charset="0"/>
            </a:endParaRPr>
          </a:p>
          <a:p>
            <a:r>
              <a:rPr lang="en-US" sz="5100" dirty="0" smtClean="0">
                <a:latin typeface="FMBindumathi" pitchFamily="2" charset="0"/>
              </a:rPr>
              <a:t>wo </a:t>
            </a:r>
            <a:r>
              <a:rPr lang="en-US" sz="5100" dirty="0" err="1" smtClean="0">
                <a:latin typeface="FMBindumathi" pitchFamily="2" charset="0"/>
              </a:rPr>
              <a:t>f,dalh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err="1" smtClean="0">
                <a:latin typeface="FMBindumathi" pitchFamily="2" charset="0"/>
              </a:rPr>
              <a:t>úYAj</a:t>
            </a:r>
            <a:r>
              <a:rPr lang="en-US" sz="5100" dirty="0" smtClean="0">
                <a:latin typeface="FMBindumathi" pitchFamily="2" charset="0"/>
              </a:rPr>
              <a:t> .</a:t>
            </a:r>
            <a:r>
              <a:rPr lang="en-US" sz="5100" dirty="0" err="1" smtClean="0">
                <a:latin typeface="FMBindumathi" pitchFamily="2" charset="0"/>
              </a:rPr>
              <a:t>ïudkhla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err="1" smtClean="0">
                <a:latin typeface="FMBindumathi" pitchFamily="2" charset="0"/>
              </a:rPr>
              <a:t>fj,d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err="1" smtClean="0">
                <a:latin typeface="FMBindumathi" pitchFamily="2" charset="0"/>
              </a:rPr>
              <a:t>ÿrl:kh</a:t>
            </a:r>
            <a:r>
              <a:rPr lang="en-US" sz="5100" dirty="0" smtClean="0">
                <a:latin typeface="FMBindumathi" pitchFamily="2" charset="0"/>
              </a:rPr>
              <a:t> ;=&lt;</a:t>
            </a:r>
            <a:r>
              <a:rPr lang="en-US" sz="5100" dirty="0" err="1" smtClean="0">
                <a:latin typeface="FMBindumathi" pitchFamily="2" charset="0"/>
              </a:rPr>
              <a:t>ska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err="1" smtClean="0">
                <a:latin typeface="FMBindumathi" pitchFamily="2" charset="0"/>
              </a:rPr>
              <a:t>muKlao</a:t>
            </a:r>
            <a:r>
              <a:rPr lang="en-US" sz="5100" dirty="0" smtClean="0">
                <a:latin typeface="FMBindumathi"/>
              </a:rPr>
              <a:t>@ </a:t>
            </a:r>
            <a:r>
              <a:rPr lang="en-US" sz="5100" dirty="0" err="1" smtClean="0">
                <a:latin typeface="FMBindumathi"/>
              </a:rPr>
              <a:t>kE</a:t>
            </a:r>
            <a:r>
              <a:rPr lang="en-US" sz="5100" dirty="0" smtClean="0">
                <a:latin typeface="FMBindumathi"/>
              </a:rPr>
              <a:t> wka;¾cd,h </a:t>
            </a:r>
            <a:r>
              <a:rPr lang="en-US" sz="5100" dirty="0" err="1" smtClean="0">
                <a:latin typeface="FMBindumathi"/>
              </a:rPr>
              <a:t>u`.ska</a:t>
            </a:r>
            <a:r>
              <a:rPr lang="en-US" sz="5100" dirty="0" smtClean="0">
                <a:latin typeface="FMBindumathi"/>
              </a:rPr>
              <a:t> </a:t>
            </a:r>
            <a:r>
              <a:rPr lang="en-US" sz="5100" dirty="0" smtClean="0"/>
              <a:t>(Internet) </a:t>
            </a:r>
            <a:r>
              <a:rPr lang="en-US" sz="5100" dirty="0" err="1" smtClean="0">
                <a:latin typeface="FMBindumathi" pitchFamily="2" charset="0"/>
              </a:rPr>
              <a:t>fudllao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err="1" smtClean="0">
                <a:latin typeface="FMBindumathi" pitchFamily="2" charset="0"/>
              </a:rPr>
              <a:t>fï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err="1" smtClean="0">
                <a:latin typeface="FMBindumathi" pitchFamily="2" charset="0"/>
              </a:rPr>
              <a:t>fjkafka</a:t>
            </a:r>
            <a:r>
              <a:rPr lang="en-US" sz="5100" dirty="0" smtClean="0">
                <a:latin typeface="FMBindumathi"/>
              </a:rPr>
              <a:t>@ </a:t>
            </a:r>
            <a:r>
              <a:rPr lang="en-US" sz="5100" dirty="0" err="1" smtClean="0">
                <a:latin typeface="FMBindumathi"/>
              </a:rPr>
              <a:t>f,dalfha</a:t>
            </a:r>
            <a:r>
              <a:rPr lang="en-US" sz="5100" dirty="0" smtClean="0">
                <a:latin typeface="FMBindumathi"/>
              </a:rPr>
              <a:t> ´</a:t>
            </a:r>
            <a:r>
              <a:rPr lang="en-US" sz="5100" dirty="0" err="1" smtClean="0">
                <a:latin typeface="FMBindumathi"/>
              </a:rPr>
              <a:t>kEu</a:t>
            </a:r>
            <a:r>
              <a:rPr lang="en-US" sz="5100" dirty="0" smtClean="0">
                <a:latin typeface="FMBindumathi"/>
              </a:rPr>
              <a:t> ;</a:t>
            </a:r>
            <a:r>
              <a:rPr lang="en-US" sz="5100" dirty="0" err="1" smtClean="0">
                <a:latin typeface="FMBindumathi"/>
              </a:rPr>
              <a:t>ekl</a:t>
            </a:r>
            <a:r>
              <a:rPr lang="en-US" sz="5100" dirty="0" smtClean="0">
                <a:latin typeface="FMBindumathi"/>
              </a:rPr>
              <a:t> </a:t>
            </a:r>
            <a:r>
              <a:rPr lang="en-US" sz="5100" dirty="0" err="1" smtClean="0">
                <a:latin typeface="FMBindumathi"/>
              </a:rPr>
              <a:t>boka</a:t>
            </a:r>
            <a:r>
              <a:rPr lang="en-US" sz="5100" dirty="0" smtClean="0">
                <a:latin typeface="FMBindumathi"/>
              </a:rPr>
              <a:t> </a:t>
            </a:r>
            <a:r>
              <a:rPr lang="en-US" sz="5100" dirty="0" err="1" smtClean="0">
                <a:latin typeface="FMBindumathi"/>
              </a:rPr>
              <a:t>fmd;la</a:t>
            </a:r>
            <a:r>
              <a:rPr lang="en-US" sz="5100" dirty="0" smtClean="0">
                <a:latin typeface="FMBindumathi"/>
              </a:rPr>
              <a:t> </a:t>
            </a:r>
            <a:r>
              <a:rPr lang="en-US" sz="5100" dirty="0" smtClean="0"/>
              <a:t>/</a:t>
            </a:r>
            <a:r>
              <a:rPr lang="en-US" sz="5100" dirty="0" err="1" smtClean="0">
                <a:latin typeface="FMBindumathi"/>
              </a:rPr>
              <a:t>m;a;rhla</a:t>
            </a:r>
            <a:r>
              <a:rPr lang="en-US" sz="5100" dirty="0" smtClean="0">
                <a:latin typeface="FMBindumathi"/>
              </a:rPr>
              <a:t> </a:t>
            </a:r>
            <a:r>
              <a:rPr lang="en-US" sz="5100" dirty="0" err="1" smtClean="0">
                <a:latin typeface="FMBindumathi"/>
              </a:rPr>
              <a:t>ke;akï</a:t>
            </a:r>
            <a:r>
              <a:rPr lang="en-US" sz="5100" dirty="0" smtClean="0">
                <a:latin typeface="FMBindumathi"/>
              </a:rPr>
              <a:t> </a:t>
            </a:r>
            <a:r>
              <a:rPr lang="en-US" sz="5100" dirty="0" smtClean="0"/>
              <a:t>News </a:t>
            </a:r>
            <a:r>
              <a:rPr lang="en-US" sz="5100" dirty="0" err="1" smtClean="0">
                <a:latin typeface="FMBindumathi" pitchFamily="2" charset="0"/>
              </a:rPr>
              <a:t>tlla</a:t>
            </a:r>
            <a:r>
              <a:rPr lang="en-US" sz="5100" dirty="0" smtClean="0">
                <a:latin typeface="FMBindumathi" pitchFamily="2" charset="0"/>
              </a:rPr>
              <a:t> ;;</a:t>
            </a:r>
            <a:r>
              <a:rPr lang="en-US" sz="5100" dirty="0" err="1" smtClean="0">
                <a:latin typeface="FMBindumathi" pitchFamily="2" charset="0"/>
              </a:rPr>
              <a:t>amr</a:t>
            </a:r>
            <a:r>
              <a:rPr lang="en-US" sz="5100" dirty="0" smtClean="0">
                <a:latin typeface="FMBindumathi" pitchFamily="2" charset="0"/>
              </a:rPr>
              <a:t> .</a:t>
            </a:r>
            <a:r>
              <a:rPr lang="en-US" sz="5100" dirty="0" err="1" smtClean="0">
                <a:latin typeface="FMBindumathi" pitchFamily="2" charset="0"/>
              </a:rPr>
              <a:t>dklska</a:t>
            </a:r>
            <a:r>
              <a:rPr lang="en-US" sz="5100" dirty="0" smtClean="0">
                <a:latin typeface="FMBindumathi" pitchFamily="2" charset="0"/>
              </a:rPr>
              <a:t> wka;¾cd,h </a:t>
            </a:r>
            <a:r>
              <a:rPr lang="en-US" sz="5100" dirty="0" err="1" smtClean="0">
                <a:latin typeface="FMBindumathi" pitchFamily="2" charset="0"/>
              </a:rPr>
              <a:t>yryd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err="1" smtClean="0">
                <a:latin typeface="FMBindumathi" pitchFamily="2" charset="0"/>
              </a:rPr>
              <a:t>n,kak</a:t>
            </a:r>
            <a:r>
              <a:rPr lang="en-US" sz="5100" dirty="0" smtClean="0">
                <a:latin typeface="FMBindumathi" pitchFamily="2" charset="0"/>
              </a:rPr>
              <a:t> </a:t>
            </a:r>
            <a:r>
              <a:rPr lang="en-US" sz="5100" dirty="0" err="1" smtClean="0">
                <a:latin typeface="FMBindumathi" pitchFamily="2" charset="0"/>
              </a:rPr>
              <a:t>mq¨jka</a:t>
            </a:r>
            <a:endParaRPr lang="en-US" sz="5100" dirty="0" smtClean="0">
              <a:latin typeface="FMBindumathi" pitchFamily="2" charset="0"/>
            </a:endParaRPr>
          </a:p>
          <a:p>
            <a:r>
              <a:rPr lang="en-US" sz="5100" dirty="0" err="1" smtClean="0">
                <a:latin typeface="FMBindumathi" pitchFamily="2" charset="0"/>
              </a:rPr>
              <a:t>n,kak</a:t>
            </a:r>
            <a:r>
              <a:rPr lang="en-US" sz="5100" dirty="0" smtClean="0">
                <a:latin typeface="FMBindumathi" pitchFamily="2" charset="0"/>
              </a:rPr>
              <a:t> wka;¾cd,fhka </a:t>
            </a:r>
            <a:r>
              <a:rPr lang="en-US" sz="5100" dirty="0" err="1" smtClean="0">
                <a:latin typeface="FMBindumathi" pitchFamily="2" charset="0"/>
              </a:rPr>
              <a:t>m%xYfha</a:t>
            </a:r>
            <a:r>
              <a:rPr lang="en-US" sz="5100" dirty="0" smtClean="0">
                <a:latin typeface="FMBindumathi" pitchFamily="2" charset="0"/>
              </a:rPr>
              <a:t> ¨¾ÿ .=</a:t>
            </a:r>
            <a:r>
              <a:rPr lang="en-US" sz="5100" dirty="0" err="1" smtClean="0">
                <a:latin typeface="FMBindumathi" pitchFamily="2" charset="0"/>
              </a:rPr>
              <a:t>ydjg</a:t>
            </a:r>
            <a:r>
              <a:rPr lang="en-US" sz="5100" dirty="0" smtClean="0">
                <a:latin typeface="FMBindumathi" pitchFamily="2" charset="0"/>
              </a:rPr>
              <a:t> ±</a:t>
            </a:r>
            <a:r>
              <a:rPr lang="en-US" sz="5100" dirty="0" err="1" smtClean="0">
                <a:latin typeface="FMBindumathi" pitchFamily="2" charset="0"/>
              </a:rPr>
              <a:t>kau</a:t>
            </a:r>
            <a:r>
              <a:rPr lang="en-US" sz="5100" dirty="0" smtClean="0">
                <a:latin typeface="FMBindumathi" pitchFamily="2" charset="0"/>
              </a:rPr>
              <a:t> .</a:t>
            </a:r>
            <a:r>
              <a:rPr lang="en-US" sz="5100" dirty="0" err="1" smtClean="0">
                <a:latin typeface="FMBindumathi" pitchFamily="2" charset="0"/>
              </a:rPr>
              <a:t>sys,a</a:t>
            </a:r>
            <a:r>
              <a:rPr lang="en-US" sz="5100" dirty="0" smtClean="0">
                <a:latin typeface="FMBindumathi" pitchFamily="2" charset="0"/>
              </a:rPr>
              <a:t>, </a:t>
            </a:r>
            <a:r>
              <a:rPr lang="en-US" sz="5100" dirty="0" err="1" smtClean="0">
                <a:latin typeface="FMBindumathi" pitchFamily="2" charset="0"/>
              </a:rPr>
              <a:t>hdÉ</a:t>
            </a:r>
            <a:r>
              <a:rPr lang="en-US" sz="5100" dirty="0" smtClean="0">
                <a:latin typeface="FMBindumathi"/>
              </a:rPr>
              <a:t>[d </a:t>
            </a:r>
            <a:r>
              <a:rPr lang="en-US" sz="5100" dirty="0" err="1" smtClean="0">
                <a:latin typeface="FMBindumathi"/>
              </a:rPr>
              <a:t>lrkak</a:t>
            </a:r>
            <a:r>
              <a:rPr lang="en-US" sz="5100" dirty="0" smtClean="0">
                <a:latin typeface="FMBindumathi"/>
              </a:rPr>
              <a:t> </a:t>
            </a:r>
            <a:r>
              <a:rPr lang="en-US" sz="5100" dirty="0" err="1" smtClean="0">
                <a:latin typeface="FMBindumathi"/>
              </a:rPr>
              <a:t>mq¨jkao</a:t>
            </a:r>
            <a:r>
              <a:rPr lang="en-US" sz="5100" dirty="0" smtClean="0">
                <a:latin typeface="FMBindumathi"/>
              </a:rPr>
              <a:t> </a:t>
            </a:r>
            <a:r>
              <a:rPr lang="en-US" sz="5100" dirty="0" err="1" smtClean="0">
                <a:latin typeface="FMBindumathi"/>
              </a:rPr>
              <a:t>lsh</a:t>
            </a:r>
            <a:r>
              <a:rPr lang="en-US" sz="5100" dirty="0" smtClean="0">
                <a:latin typeface="FMBindumathi"/>
              </a:rPr>
              <a:t>,</a:t>
            </a:r>
          </a:p>
          <a:p>
            <a:pPr>
              <a:buNone/>
            </a:pPr>
            <a:r>
              <a:rPr lang="en-US" sz="5100" dirty="0" smtClean="0">
                <a:latin typeface="FMBindumathi"/>
              </a:rPr>
              <a:t>	</a:t>
            </a:r>
            <a:r>
              <a:rPr lang="en-US" sz="5100" dirty="0" smtClean="0">
                <a:hlinkClick r:id="rId2"/>
              </a:rPr>
              <a:t>www.sinhalagospel.com/</a:t>
            </a:r>
            <a:r>
              <a:rPr lang="en-US" sz="5100" dirty="0" smtClean="0"/>
              <a:t>.........................</a:t>
            </a:r>
          </a:p>
          <a:p>
            <a:pPr>
              <a:buNone/>
            </a:pPr>
            <a:endParaRPr lang="en-US" sz="5100" dirty="0" smtClean="0"/>
          </a:p>
          <a:p>
            <a:pPr>
              <a:buNone/>
            </a:pPr>
            <a:endParaRPr lang="en-US" sz="5100" dirty="0" smtClean="0">
              <a:latin typeface="FMBindumathi"/>
            </a:endParaRPr>
          </a:p>
          <a:p>
            <a:r>
              <a:rPr lang="en-US" sz="5100" dirty="0" err="1" smtClean="0">
                <a:latin typeface="FMBindumathi"/>
              </a:rPr>
              <a:t>n,kak</a:t>
            </a:r>
            <a:r>
              <a:rPr lang="en-US" sz="5100" dirty="0" smtClean="0">
                <a:latin typeface="FMBindumathi"/>
              </a:rPr>
              <a:t> </a:t>
            </a:r>
            <a:r>
              <a:rPr lang="en-US" sz="5100" dirty="0" err="1" smtClean="0">
                <a:latin typeface="FMBindumathi"/>
              </a:rPr>
              <a:t>mQcdjla</a:t>
            </a:r>
            <a:r>
              <a:rPr lang="en-US" sz="5100" dirty="0" smtClean="0">
                <a:latin typeface="FMBindumathi"/>
              </a:rPr>
              <a:t> </a:t>
            </a:r>
            <a:r>
              <a:rPr lang="en-US" sz="5100" dirty="0" err="1" smtClean="0">
                <a:latin typeface="FMBindumathi"/>
              </a:rPr>
              <a:t>tfyu</a:t>
            </a:r>
            <a:r>
              <a:rPr lang="en-US" sz="5100" dirty="0" smtClean="0">
                <a:latin typeface="FMBindumathi"/>
              </a:rPr>
              <a:t> </a:t>
            </a:r>
            <a:r>
              <a:rPr lang="en-US" sz="5100" dirty="0" err="1" smtClean="0">
                <a:latin typeface="FMBindumathi"/>
              </a:rPr>
              <a:t>wykak</a:t>
            </a:r>
            <a:r>
              <a:rPr lang="en-US" sz="5100" dirty="0" smtClean="0">
                <a:latin typeface="FMBindumathi"/>
              </a:rPr>
              <a:t> </a:t>
            </a:r>
            <a:r>
              <a:rPr lang="en-US" sz="5100" dirty="0" err="1" smtClean="0">
                <a:latin typeface="FMBindumathi"/>
              </a:rPr>
              <a:t>mq¨jkao</a:t>
            </a:r>
            <a:r>
              <a:rPr lang="en-US" sz="5100" dirty="0" smtClean="0">
                <a:latin typeface="FMBindumathi"/>
              </a:rPr>
              <a:t> </a:t>
            </a:r>
            <a:r>
              <a:rPr lang="en-US" sz="5100" dirty="0" err="1" smtClean="0">
                <a:latin typeface="FMBindumathi"/>
              </a:rPr>
              <a:t>lsh</a:t>
            </a:r>
            <a:r>
              <a:rPr lang="en-US" sz="5100" dirty="0" smtClean="0">
                <a:latin typeface="FMBindumathi"/>
              </a:rPr>
              <a:t>,</a:t>
            </a:r>
          </a:p>
          <a:p>
            <a:pPr>
              <a:buNone/>
            </a:pPr>
            <a:r>
              <a:rPr lang="en-US" sz="5100" dirty="0" smtClean="0"/>
              <a:t>	</a:t>
            </a:r>
            <a:r>
              <a:rPr lang="en-US" sz="5100" dirty="0" smtClean="0">
                <a:hlinkClick r:id="rId3"/>
              </a:rPr>
              <a:t>www.rainbowinformation.com/maristsa/maryhome.html</a:t>
            </a:r>
            <a:endParaRPr lang="en-US" sz="5100" dirty="0" smtClean="0"/>
          </a:p>
          <a:p>
            <a:pPr>
              <a:buNone/>
            </a:pPr>
            <a:endParaRPr lang="en-US" sz="2000" dirty="0" smtClean="0"/>
          </a:p>
          <a:p>
            <a:endParaRPr lang="en-US" dirty="0">
              <a:latin typeface="FMBindumathi" pitchFamily="2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FMBindumathi" pitchFamily="2" charset="0"/>
              </a:rPr>
              <a:t>wfma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oyï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mdie,a</a:t>
            </a:r>
            <a:r>
              <a:rPr lang="en-US" dirty="0" smtClean="0">
                <a:latin typeface="FMBindumathi" pitchFamily="2" charset="0"/>
              </a:rPr>
              <a:t> &lt;</a:t>
            </a:r>
            <a:r>
              <a:rPr lang="en-US" dirty="0" err="1" smtClean="0">
                <a:latin typeface="FMBindumathi" pitchFamily="2" charset="0"/>
              </a:rPr>
              <a:t>uhl</a:t>
            </a:r>
            <a:r>
              <a:rPr lang="en-US" dirty="0" smtClean="0">
                <a:latin typeface="FMBindumathi" pitchFamily="2" charset="0"/>
              </a:rPr>
              <a:t>=g wka;¾cd,h ;=&lt;</a:t>
            </a:r>
            <a:r>
              <a:rPr lang="en-US" dirty="0" err="1" smtClean="0">
                <a:latin typeface="FMBindumathi" pitchFamily="2" charset="0"/>
              </a:rPr>
              <a:t>ska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wd.u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isxyf,ka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bf.k.kak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mq¨jkao</a:t>
            </a:r>
            <a:r>
              <a:rPr lang="en-US" dirty="0" smtClean="0">
                <a:latin typeface="FMBindumathi"/>
              </a:rPr>
              <a:t>@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  <a:r>
              <a:rPr lang="en-US" sz="2800" dirty="0" err="1" smtClean="0">
                <a:latin typeface="FMBindumathi" pitchFamily="2" charset="0"/>
              </a:rPr>
              <a:t>isxyf,ka</a:t>
            </a:r>
            <a:r>
              <a:rPr lang="en-US" sz="2800" dirty="0" smtClean="0">
                <a:latin typeface="FMBindumathi" pitchFamily="2" charset="0"/>
              </a:rPr>
              <a:t> wmg wka;¾cd,fhka </a:t>
            </a:r>
            <a:r>
              <a:rPr lang="en-US" sz="2800" dirty="0" err="1" smtClean="0">
                <a:latin typeface="FMBindumathi" pitchFamily="2" charset="0"/>
              </a:rPr>
              <a:t>n,d.kak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mq¨jka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foa</a:t>
            </a:r>
            <a:r>
              <a:rPr lang="en-US" sz="28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2800" dirty="0" smtClean="0">
                <a:latin typeface="FMBindumathi"/>
              </a:rPr>
              <a:t>	</a:t>
            </a:r>
            <a:r>
              <a:rPr lang="en-US" sz="2800" dirty="0" err="1" smtClean="0">
                <a:latin typeface="FMBindumathi"/>
              </a:rPr>
              <a:t>n,kak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lf;da,sl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iNdj</a:t>
            </a:r>
            <a:r>
              <a:rPr lang="en-US" sz="2800" dirty="0" smtClean="0">
                <a:latin typeface="FMBindumathi"/>
              </a:rPr>
              <a:t> .</a:t>
            </a:r>
            <a:r>
              <a:rPr lang="en-US" sz="2800" dirty="0" err="1" smtClean="0">
                <a:latin typeface="FMBindumathi"/>
              </a:rPr>
              <a:t>ek</a:t>
            </a:r>
            <a:r>
              <a:rPr lang="en-US" sz="2800" dirty="0" smtClean="0">
                <a:latin typeface="FMBindumathi"/>
              </a:rPr>
              <a:t> ±k .</a:t>
            </a:r>
            <a:r>
              <a:rPr lang="en-US" sz="2800" dirty="0" err="1" smtClean="0">
                <a:latin typeface="FMBindumathi"/>
              </a:rPr>
              <a:t>kak</a:t>
            </a:r>
            <a:r>
              <a:rPr lang="en-US" sz="2800" dirty="0" smtClean="0">
                <a:latin typeface="FMBindumathi"/>
              </a:rPr>
              <a:t>"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hlinkClick r:id="rId2"/>
              </a:rPr>
              <a:t>www.archdioceseofcolombo.com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>
                <a:latin typeface="FMBindumathi" pitchFamily="2" charset="0"/>
              </a:rPr>
              <a:t>isxy</a:t>
            </a:r>
            <a:r>
              <a:rPr lang="en-US" sz="2800" dirty="0" smtClean="0">
                <a:latin typeface="FMBindumathi" pitchFamily="2" charset="0"/>
              </a:rPr>
              <a:t>, </a:t>
            </a:r>
            <a:r>
              <a:rPr lang="en-US" sz="2800" dirty="0" err="1" smtClean="0">
                <a:latin typeface="FMBindumathi" pitchFamily="2" charset="0"/>
              </a:rPr>
              <a:t>iqúfYAIh</a:t>
            </a:r>
            <a:r>
              <a:rPr lang="en-US" sz="2800" dirty="0" smtClean="0">
                <a:latin typeface="FMBindumathi" pitchFamily="2" charset="0"/>
              </a:rPr>
              <a:t> .</a:t>
            </a:r>
            <a:r>
              <a:rPr lang="en-US" sz="2800" dirty="0" err="1" smtClean="0">
                <a:latin typeface="FMBindumathi" pitchFamily="2" charset="0"/>
              </a:rPr>
              <a:t>ek</a:t>
            </a:r>
            <a:r>
              <a:rPr lang="en-US" sz="2800" dirty="0" smtClean="0">
                <a:latin typeface="FMBindumathi" pitchFamily="2" charset="0"/>
              </a:rPr>
              <a:t> ±k.kak</a:t>
            </a:r>
          </a:p>
          <a:p>
            <a:pPr>
              <a:buNone/>
            </a:pPr>
            <a:r>
              <a:rPr lang="en-US" sz="2800" dirty="0" smtClean="0">
                <a:latin typeface="FMBindumathi" pitchFamily="2" charset="0"/>
              </a:rPr>
              <a:t>	</a:t>
            </a:r>
            <a:r>
              <a:rPr lang="en-US" sz="2800" dirty="0" smtClean="0">
                <a:hlinkClick r:id="rId3"/>
              </a:rPr>
              <a:t>www.sinhalagospel.com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latin typeface="FMBindumathi" pitchFamily="2" charset="0"/>
              </a:rPr>
              <a:t>	;</a:t>
            </a:r>
            <a:r>
              <a:rPr lang="en-US" sz="2800" dirty="0" err="1" smtClean="0">
                <a:latin typeface="FMBindumathi" pitchFamily="2" charset="0"/>
              </a:rPr>
              <a:t>kslr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isxyf,ka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ksujk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fjí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wvúh</a:t>
            </a:r>
            <a:endParaRPr lang="en-US" sz="28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latin typeface="FMBindumathi" pitchFamily="2" charset="0"/>
              </a:rPr>
              <a:t>yd</a:t>
            </a:r>
          </a:p>
          <a:p>
            <a:pPr>
              <a:buNone/>
            </a:pPr>
            <a:r>
              <a:rPr lang="en-US" sz="2800" dirty="0" smtClean="0">
                <a:latin typeface="FMBindumathi" pitchFamily="2" charset="0"/>
              </a:rPr>
              <a:t>	;j </a:t>
            </a:r>
            <a:r>
              <a:rPr lang="en-US" sz="2800" dirty="0" err="1" smtClean="0">
                <a:latin typeface="FMBindumathi" pitchFamily="2" charset="0"/>
              </a:rPr>
              <a:t>foaj,a</a:t>
            </a:r>
            <a:r>
              <a:rPr lang="en-US" sz="2800" dirty="0" smtClean="0">
                <a:latin typeface="FMBindumathi" pitchFamily="2" charset="0"/>
              </a:rPr>
              <a:t> ;</a:t>
            </a:r>
            <a:r>
              <a:rPr lang="en-US" sz="2800" dirty="0" err="1" smtClean="0">
                <a:latin typeface="FMBindumathi" pitchFamily="2" charset="0"/>
              </a:rPr>
              <a:t>sfhkjo</a:t>
            </a:r>
            <a:r>
              <a:rPr lang="en-US" sz="28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2800" dirty="0" smtClean="0">
                <a:latin typeface="FMBindumathi"/>
              </a:rPr>
              <a:t>	</a:t>
            </a:r>
            <a:r>
              <a:rPr lang="en-US" sz="2800" dirty="0" err="1" smtClean="0">
                <a:latin typeface="FMBindumathi"/>
              </a:rPr>
              <a:t>álla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wvqhs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fkao</a:t>
            </a:r>
            <a:r>
              <a:rPr lang="en-US" sz="28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2800" dirty="0" smtClean="0">
                <a:latin typeface="FMBindumathi"/>
              </a:rPr>
              <a:t>	</a:t>
            </a:r>
            <a:r>
              <a:rPr lang="en-US" sz="2800" dirty="0" err="1" smtClean="0">
                <a:latin typeface="FMBindumathi"/>
              </a:rPr>
              <a:t>b;ska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wms</a:t>
            </a:r>
            <a:r>
              <a:rPr lang="en-US" sz="2800" dirty="0" smtClean="0">
                <a:latin typeface="FMBindumathi"/>
              </a:rPr>
              <a:t> </a:t>
            </a:r>
            <a:r>
              <a:rPr lang="en-US" sz="2800" dirty="0" err="1" smtClean="0">
                <a:latin typeface="FMBindumathi"/>
              </a:rPr>
              <a:t>fudkjo</a:t>
            </a:r>
            <a:r>
              <a:rPr lang="en-US" sz="2800" dirty="0" smtClean="0">
                <a:latin typeface="FMBindumathi"/>
              </a:rPr>
              <a:t> l&lt; </a:t>
            </a:r>
            <a:r>
              <a:rPr lang="en-US" sz="2800" dirty="0" err="1" smtClean="0">
                <a:latin typeface="FMBindumathi"/>
              </a:rPr>
              <a:t>hq;af;aæ</a:t>
            </a:r>
            <a:endParaRPr lang="en-US" sz="2800" dirty="0" smtClean="0">
              <a:latin typeface="FMBindumathi" pitchFamily="2" charset="0"/>
            </a:endParaRPr>
          </a:p>
          <a:p>
            <a:pPr>
              <a:buNone/>
            </a:pPr>
            <a:endParaRPr lang="en-US" dirty="0" smtClean="0">
              <a:latin typeface="FMBindumathi" pitchFamily="2" charset="0"/>
            </a:endParaRPr>
          </a:p>
          <a:p>
            <a:endParaRPr lang="en-US" dirty="0">
              <a:latin typeface="FMBindumathi" pitchFamily="2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FMBindumathi" pitchFamily="2" charset="0"/>
              </a:rPr>
              <a:t>isxy</a:t>
            </a:r>
            <a:r>
              <a:rPr lang="en-US" dirty="0" smtClean="0">
                <a:latin typeface="FMBindumathi" pitchFamily="2" charset="0"/>
              </a:rPr>
              <a:t>, </a:t>
            </a:r>
            <a:r>
              <a:rPr lang="en-US" dirty="0" err="1" smtClean="0">
                <a:latin typeface="FMBindumathi" pitchFamily="2" charset="0"/>
              </a:rPr>
              <a:t>lf;da,sl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iqúfYAIh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  <a:r>
              <a:rPr lang="en-US" sz="4000" dirty="0" err="1" smtClean="0">
                <a:latin typeface="FMBindumathi" pitchFamily="2" charset="0"/>
              </a:rPr>
              <a:t>wfma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wd.fï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m%Odku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fmd</a:t>
            </a:r>
            <a:r>
              <a:rPr lang="en-US" sz="4000" dirty="0" smtClean="0">
                <a:latin typeface="FMBindumathi" pitchFamily="2" charset="0"/>
              </a:rPr>
              <a:t>; ;</a:t>
            </a:r>
            <a:r>
              <a:rPr lang="en-US" sz="4000" dirty="0" err="1" smtClean="0">
                <a:latin typeface="FMBindumathi" pitchFamily="2" charset="0"/>
              </a:rPr>
              <a:t>ud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iqúfYAIh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tal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isxyf,ka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fyd`og</a:t>
            </a:r>
            <a:r>
              <a:rPr lang="en-US" sz="4000" dirty="0" smtClean="0">
                <a:latin typeface="FMBindumathi" pitchFamily="2" charset="0"/>
              </a:rPr>
              <a:t> mßj¾:k </a:t>
            </a:r>
            <a:r>
              <a:rPr lang="en-US" sz="4000" dirty="0" err="1" smtClean="0">
                <a:latin typeface="FMBindumathi" pitchFamily="2" charset="0"/>
              </a:rPr>
              <a:t>lr</a:t>
            </a:r>
            <a:r>
              <a:rPr lang="en-US" sz="4000" dirty="0" smtClean="0">
                <a:latin typeface="FMBindumathi" pitchFamily="2" charset="0"/>
              </a:rPr>
              <a:t>, ;</a:t>
            </a:r>
            <a:r>
              <a:rPr lang="en-US" sz="4000" dirty="0" err="1" smtClean="0">
                <a:latin typeface="FMBindumathi" pitchFamily="2" charset="0"/>
              </a:rPr>
              <a:t>sfhkjd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smtClean="0">
                <a:latin typeface="FMBindumathi"/>
              </a:rPr>
              <a:t>"</a:t>
            </a:r>
            <a:r>
              <a:rPr lang="en-US" sz="4000" dirty="0" err="1" smtClean="0">
                <a:latin typeface="FMBindumathi" pitchFamily="2" charset="0"/>
              </a:rPr>
              <a:t>wfma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we;af;da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n,kak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ta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fmd</a:t>
            </a:r>
            <a:r>
              <a:rPr lang="en-US" sz="4000" dirty="0" smtClean="0">
                <a:latin typeface="FMBindumathi" pitchFamily="2" charset="0"/>
              </a:rPr>
              <a:t>; </a:t>
            </a:r>
            <a:r>
              <a:rPr lang="en-US" sz="4000" dirty="0" err="1" smtClean="0">
                <a:latin typeface="FMBindumathi" pitchFamily="2" charset="0"/>
              </a:rPr>
              <a:t>wmsg</a:t>
            </a:r>
            <a:r>
              <a:rPr lang="en-US" sz="4000" dirty="0" smtClean="0">
                <a:latin typeface="FMBindumathi" pitchFamily="2" charset="0"/>
              </a:rPr>
              <a:t> wka;¾cd,fhka </a:t>
            </a:r>
            <a:r>
              <a:rPr lang="en-US" sz="4000" dirty="0" err="1" smtClean="0">
                <a:latin typeface="FMBindumathi" pitchFamily="2" charset="0"/>
              </a:rPr>
              <a:t>n,kak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mq¨jkao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lsh</a:t>
            </a:r>
            <a:r>
              <a:rPr lang="en-US" sz="4000" dirty="0" smtClean="0">
                <a:latin typeface="FMBindumathi" pitchFamily="2" charset="0"/>
              </a:rPr>
              <a:t>, </a:t>
            </a:r>
          </a:p>
          <a:p>
            <a:pPr>
              <a:buNone/>
            </a:pPr>
            <a:r>
              <a:rPr lang="en-US" sz="4000" dirty="0" smtClean="0">
                <a:latin typeface="FMBindumathi" pitchFamily="2" charset="0"/>
              </a:rPr>
              <a:t>	</a:t>
            </a:r>
            <a:r>
              <a:rPr lang="en-US" sz="4000" dirty="0" err="1" smtClean="0">
                <a:latin typeface="FMBindumathi" pitchFamily="2" charset="0"/>
              </a:rPr>
              <a:t>isxyf,ka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iqúfYAIh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bf.k</a:t>
            </a:r>
            <a:r>
              <a:rPr lang="en-US" sz="4000" dirty="0" smtClean="0">
                <a:latin typeface="FMBindumathi" pitchFamily="2" charset="0"/>
              </a:rPr>
              <a:t> .</a:t>
            </a:r>
            <a:r>
              <a:rPr lang="en-US" sz="4000" dirty="0" err="1" smtClean="0">
                <a:latin typeface="FMBindumathi" pitchFamily="2" charset="0"/>
              </a:rPr>
              <a:t>kak</a:t>
            </a:r>
            <a:r>
              <a:rPr lang="en-US" sz="4000" dirty="0" smtClean="0">
                <a:latin typeface="FMBindumathi" pitchFamily="2" charset="0"/>
              </a:rPr>
              <a:t> wka;¾cd,h </a:t>
            </a:r>
            <a:r>
              <a:rPr lang="en-US" sz="4000" dirty="0" err="1" smtClean="0">
                <a:latin typeface="FMBindumathi" pitchFamily="2" charset="0"/>
              </a:rPr>
              <a:t>Ndú;d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lrkafka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fldfyduo</a:t>
            </a:r>
            <a:r>
              <a:rPr lang="en-US" sz="4000" dirty="0" smtClean="0">
                <a:latin typeface="FMBindumathi" pitchFamily="2" charset="0"/>
              </a:rPr>
              <a:t> </a:t>
            </a:r>
            <a:r>
              <a:rPr lang="en-US" sz="4000" dirty="0" err="1" smtClean="0">
                <a:latin typeface="FMBindumathi" pitchFamily="2" charset="0"/>
              </a:rPr>
              <a:t>lsh</a:t>
            </a:r>
            <a:r>
              <a:rPr lang="en-US" sz="4000" dirty="0" smtClean="0">
                <a:latin typeface="FMBindumathi" pitchFamily="2" charset="0"/>
              </a:rPr>
              <a:t>,</a:t>
            </a:r>
          </a:p>
          <a:p>
            <a:pPr>
              <a:buNone/>
            </a:pPr>
            <a:r>
              <a:rPr lang="en-US" sz="2200" dirty="0" smtClean="0">
                <a:hlinkClick r:id="rId2"/>
              </a:rPr>
              <a:t>www.sinhalagospel.com</a:t>
            </a:r>
            <a:endParaRPr lang="en-US" sz="2200" dirty="0" smtClean="0"/>
          </a:p>
          <a:p>
            <a:pPr>
              <a:buNone/>
            </a:pPr>
            <a:r>
              <a:rPr lang="en-US" sz="2200" dirty="0" err="1" smtClean="0">
                <a:latin typeface="FMBindumathi" pitchFamily="2" charset="0"/>
              </a:rPr>
              <a:t>n,kak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Tng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uqo%Kh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lr</a:t>
            </a:r>
            <a:r>
              <a:rPr lang="en-US" sz="2200" dirty="0" smtClean="0">
                <a:latin typeface="FMBindumathi" pitchFamily="2" charset="0"/>
              </a:rPr>
              <a:t>.; </a:t>
            </a:r>
            <a:r>
              <a:rPr lang="en-US" sz="2200" dirty="0" err="1" smtClean="0">
                <a:latin typeface="FMBindumathi" pitchFamily="2" charset="0"/>
              </a:rPr>
              <a:t>yelso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lsh</a:t>
            </a:r>
            <a:r>
              <a:rPr lang="en-US" sz="2200" dirty="0" smtClean="0">
                <a:latin typeface="FMBindumathi" pitchFamily="2" charset="0"/>
              </a:rPr>
              <a:t>,</a:t>
            </a:r>
          </a:p>
          <a:p>
            <a:pPr>
              <a:buNone/>
            </a:pPr>
            <a:r>
              <a:rPr lang="en-US" sz="2200" dirty="0" err="1" smtClean="0">
                <a:latin typeface="FMBindumathi" pitchFamily="2" charset="0"/>
              </a:rPr>
              <a:t>iqúfYAIfha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mdGhla</a:t>
            </a:r>
            <a:endParaRPr lang="en-US" sz="22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200" dirty="0" err="1" smtClean="0">
                <a:latin typeface="FMBindumathi" pitchFamily="2" charset="0"/>
              </a:rPr>
              <a:t>talg</a:t>
            </a:r>
            <a:r>
              <a:rPr lang="en-US" sz="2200" dirty="0" smtClean="0">
                <a:latin typeface="FMBindumathi" pitchFamily="2" charset="0"/>
              </a:rPr>
              <a:t> ;</a:t>
            </a:r>
            <a:r>
              <a:rPr lang="en-US" sz="2200" dirty="0" err="1" smtClean="0">
                <a:latin typeface="FMBindumathi" pitchFamily="2" charset="0"/>
              </a:rPr>
              <a:t>uqkag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leu;s</a:t>
            </a:r>
            <a:r>
              <a:rPr lang="en-US" sz="2200" dirty="0" smtClean="0">
                <a:latin typeface="FMBindumathi" pitchFamily="2" charset="0"/>
              </a:rPr>
              <a:t> Ñ;%</a:t>
            </a:r>
            <a:r>
              <a:rPr lang="en-US" sz="2200" dirty="0" err="1" smtClean="0">
                <a:latin typeface="FMBindumathi" pitchFamily="2" charset="0"/>
              </a:rPr>
              <a:t>hla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weo,d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tal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fmkajkak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mq¨jkao</a:t>
            </a:r>
            <a:r>
              <a:rPr lang="en-US" sz="22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2200" dirty="0" err="1" smtClean="0">
                <a:latin typeface="FMBindumathi"/>
              </a:rPr>
              <a:t>n,kak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iqúfYAIljre</a:t>
            </a:r>
            <a:r>
              <a:rPr lang="en-US" sz="2200" dirty="0" smtClean="0">
                <a:latin typeface="FMBindumathi"/>
              </a:rPr>
              <a:t> 4 </a:t>
            </a:r>
            <a:r>
              <a:rPr lang="en-US" sz="2200" dirty="0" err="1" smtClean="0">
                <a:latin typeface="FMBindumathi"/>
              </a:rPr>
              <a:t>fokdu</a:t>
            </a:r>
            <a:r>
              <a:rPr lang="en-US" sz="2200" dirty="0" smtClean="0">
                <a:latin typeface="FMBindumathi"/>
              </a:rPr>
              <a:t> ,</a:t>
            </a:r>
            <a:r>
              <a:rPr lang="en-US" sz="2200" dirty="0" err="1" smtClean="0">
                <a:latin typeface="FMBindumathi"/>
              </a:rPr>
              <a:t>shmq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f;audjla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wrka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ta</a:t>
            </a:r>
            <a:r>
              <a:rPr lang="en-US" sz="2200" dirty="0" smtClean="0">
                <a:latin typeface="FMBindumathi"/>
              </a:rPr>
              <a:t> 4 </a:t>
            </a:r>
            <a:r>
              <a:rPr lang="en-US" sz="2200" dirty="0" err="1" smtClean="0">
                <a:latin typeface="FMBindumathi"/>
              </a:rPr>
              <a:t>fokd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ta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f;audj</a:t>
            </a:r>
            <a:r>
              <a:rPr lang="en-US" sz="2200" dirty="0" smtClean="0">
                <a:latin typeface="FMBindumathi"/>
              </a:rPr>
              <a:t> ,</a:t>
            </a:r>
            <a:r>
              <a:rPr lang="en-US" sz="2200" dirty="0" err="1" smtClean="0">
                <a:latin typeface="FMBindumathi"/>
              </a:rPr>
              <a:t>sh</a:t>
            </a:r>
            <a:r>
              <a:rPr lang="en-US" sz="2200" dirty="0" smtClean="0">
                <a:latin typeface="FMBindumathi"/>
              </a:rPr>
              <a:t>, ;</a:t>
            </a:r>
            <a:r>
              <a:rPr lang="en-US" sz="2200" dirty="0" err="1" smtClean="0">
                <a:latin typeface="FMBindumathi"/>
              </a:rPr>
              <a:t>sfhkafka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wehs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lsh,d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bf.k</a:t>
            </a:r>
            <a:r>
              <a:rPr lang="en-US" sz="2200" dirty="0" smtClean="0">
                <a:latin typeface="FMBindumathi"/>
              </a:rPr>
              <a:t> .</a:t>
            </a:r>
            <a:r>
              <a:rPr lang="en-US" sz="2200" dirty="0" err="1" smtClean="0">
                <a:latin typeface="FMBindumathi"/>
              </a:rPr>
              <a:t>kak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mq¨jkao</a:t>
            </a:r>
            <a:endParaRPr lang="en-US" sz="2200" dirty="0" smtClean="0">
              <a:latin typeface="FMBindumathi"/>
            </a:endParaRPr>
          </a:p>
          <a:p>
            <a:pPr>
              <a:buNone/>
            </a:pPr>
            <a:r>
              <a:rPr lang="en-US" sz="2200" dirty="0" err="1" smtClean="0">
                <a:latin typeface="FMBindumathi"/>
              </a:rPr>
              <a:t>n,kak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wmsg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isxy</a:t>
            </a:r>
            <a:r>
              <a:rPr lang="en-US" sz="2200" dirty="0" smtClean="0">
                <a:latin typeface="FMBindumathi"/>
              </a:rPr>
              <a:t>, .</a:t>
            </a:r>
            <a:r>
              <a:rPr lang="en-US" sz="2200" dirty="0" err="1" smtClean="0">
                <a:latin typeface="FMBindumathi"/>
              </a:rPr>
              <a:t>S;sldjla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wykak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mq¨jkao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lsh</a:t>
            </a:r>
            <a:r>
              <a:rPr lang="en-US" sz="2200" dirty="0" smtClean="0">
                <a:latin typeface="FMBindumathi"/>
              </a:rPr>
              <a:t>,</a:t>
            </a:r>
          </a:p>
          <a:p>
            <a:pPr>
              <a:buNone/>
            </a:pPr>
            <a:r>
              <a:rPr lang="en-US" sz="2200" dirty="0" err="1" smtClean="0">
                <a:latin typeface="FMBindumathi"/>
              </a:rPr>
              <a:t>n,kak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wfma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m,a,sh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mska</a:t>
            </a:r>
            <a:r>
              <a:rPr lang="en-US" sz="2200" dirty="0" smtClean="0">
                <a:latin typeface="FMBindumathi"/>
              </a:rPr>
              <a:t>;+</a:t>
            </a:r>
            <a:r>
              <a:rPr lang="en-US" sz="2200" dirty="0" err="1" smtClean="0">
                <a:latin typeface="FMBindumathi"/>
              </a:rPr>
              <a:t>rh</a:t>
            </a:r>
            <a:r>
              <a:rPr lang="en-US" sz="2200" dirty="0" smtClean="0">
                <a:latin typeface="FMBindumathi"/>
              </a:rPr>
              <a:t> wka;¾cd,fha ;</a:t>
            </a:r>
            <a:r>
              <a:rPr lang="en-US" sz="2200" dirty="0" err="1" smtClean="0">
                <a:latin typeface="FMBindumathi"/>
              </a:rPr>
              <a:t>sfhkjo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lsh</a:t>
            </a:r>
            <a:r>
              <a:rPr lang="en-US" sz="2200" dirty="0" smtClean="0">
                <a:latin typeface="FMBindumathi"/>
              </a:rPr>
              <a:t>, </a:t>
            </a:r>
            <a:r>
              <a:rPr lang="en-US" sz="2200" dirty="0" err="1" smtClean="0">
                <a:latin typeface="FMBindumathi"/>
              </a:rPr>
              <a:t>ta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m,a,sfha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kdu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idka</a:t>
            </a:r>
            <a:r>
              <a:rPr lang="en-US" sz="2200" dirty="0" smtClean="0">
                <a:latin typeface="FMBindumathi"/>
              </a:rPr>
              <a:t>;=</a:t>
            </a:r>
            <a:r>
              <a:rPr lang="en-US" sz="2200" dirty="0" err="1" smtClean="0">
                <a:latin typeface="FMBindumathi"/>
              </a:rPr>
              <a:t>jrhdf.a</a:t>
            </a:r>
            <a:r>
              <a:rPr lang="en-US" sz="2200" dirty="0" smtClean="0">
                <a:latin typeface="FMBindumathi"/>
              </a:rPr>
              <a:t> m%d¾:kdj "</a:t>
            </a:r>
            <a:r>
              <a:rPr lang="en-US" sz="2200" dirty="0" err="1" smtClean="0">
                <a:latin typeface="FMBindumathi"/>
              </a:rPr>
              <a:t>f,dalfha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fldfy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ysáh;a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n,kak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mq¨jka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lsh</a:t>
            </a:r>
            <a:r>
              <a:rPr lang="en-US" sz="2200" dirty="0" smtClean="0">
                <a:latin typeface="FMBindumathi"/>
              </a:rPr>
              <a:t>,</a:t>
            </a:r>
          </a:p>
          <a:p>
            <a:pPr>
              <a:buNone/>
            </a:pPr>
            <a:r>
              <a:rPr lang="en-US" sz="2200" dirty="0" smtClean="0">
                <a:latin typeface="FMBindumathi"/>
              </a:rPr>
              <a:t>;j </a:t>
            </a:r>
            <a:r>
              <a:rPr lang="en-US" sz="2200" dirty="0" err="1" smtClean="0">
                <a:latin typeface="FMBindumathi"/>
              </a:rPr>
              <a:t>fndfyda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foa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wmsg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lrkak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mq¨jks</a:t>
            </a:r>
            <a:endParaRPr lang="en-US" sz="2200" dirty="0" smtClean="0">
              <a:latin typeface="FMBindumathi"/>
            </a:endParaRPr>
          </a:p>
          <a:p>
            <a:pPr>
              <a:buNone/>
            </a:pPr>
            <a:r>
              <a:rPr lang="en-US" sz="2200" dirty="0" err="1" smtClean="0">
                <a:latin typeface="FMBindumathi"/>
              </a:rPr>
              <a:t>tal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err="1" smtClean="0">
                <a:latin typeface="FMBindumathi"/>
              </a:rPr>
              <a:t>yskao</a:t>
            </a:r>
            <a:r>
              <a:rPr lang="en-US" sz="2200" dirty="0" smtClean="0">
                <a:latin typeface="FMBindumathi"/>
              </a:rPr>
              <a:t> </a:t>
            </a:r>
            <a:r>
              <a:rPr lang="en-US" sz="2200" dirty="0" smtClean="0">
                <a:hlinkClick r:id="rId2"/>
              </a:rPr>
              <a:t>www.sinhalagospel.com</a:t>
            </a:r>
            <a:r>
              <a:rPr lang="en-US" sz="2200" dirty="0" smtClean="0"/>
              <a:t> </a:t>
            </a:r>
            <a:r>
              <a:rPr lang="en-US" sz="2200" dirty="0" smtClean="0">
                <a:latin typeface="FMBindumathi" pitchFamily="2" charset="0"/>
              </a:rPr>
              <a:t>wka;¾cd,fhka </a:t>
            </a:r>
            <a:r>
              <a:rPr lang="en-US" sz="2200" dirty="0" err="1" smtClean="0">
                <a:latin typeface="FMBindumathi" pitchFamily="2" charset="0"/>
              </a:rPr>
              <a:t>krUd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Tfí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woyia</a:t>
            </a:r>
            <a:r>
              <a:rPr lang="en-US" sz="2200" dirty="0" smtClean="0">
                <a:latin typeface="FMBindumathi" pitchFamily="2" charset="0"/>
              </a:rPr>
              <a:t> </a:t>
            </a:r>
            <a:r>
              <a:rPr lang="en-US" sz="2200" dirty="0" err="1" smtClean="0">
                <a:latin typeface="FMBindumathi" pitchFamily="2" charset="0"/>
              </a:rPr>
              <a:t>olajkak</a:t>
            </a:r>
            <a:r>
              <a:rPr lang="en-US" sz="2200" dirty="0" smtClean="0">
                <a:latin typeface="FMBindumathi" pitchFamily="2" charset="0"/>
              </a:rPr>
              <a:t> </a:t>
            </a:r>
            <a:endParaRPr lang="en-US" sz="2200" dirty="0">
              <a:latin typeface="FMBindumathi" pitchFamily="2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www.sinhalagospel.com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  <a:endParaRPr lang="en-US" sz="20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000" dirty="0" smtClean="0">
                <a:latin typeface="FMBindumathi" pitchFamily="2" charset="0"/>
              </a:rPr>
              <a:t>		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latin typeface="FMBindumathi" pitchFamily="2" charset="0"/>
              </a:rPr>
              <a:t>	</a:t>
            </a:r>
          </a:p>
          <a:p>
            <a:pPr>
              <a:buNone/>
            </a:pPr>
            <a:endParaRPr lang="en-US" sz="20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000" dirty="0" smtClean="0">
                <a:latin typeface="FMBindumathi" pitchFamily="2" charset="0"/>
              </a:rPr>
              <a:t>	</a:t>
            </a:r>
          </a:p>
          <a:p>
            <a:pPr>
              <a:buNone/>
            </a:pPr>
            <a:endParaRPr lang="en-US" sz="20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000" dirty="0" smtClean="0">
                <a:latin typeface="FMBindumathi" pitchFamily="2" charset="0"/>
              </a:rPr>
              <a:t>	1 Y=</a:t>
            </a:r>
            <a:r>
              <a:rPr lang="en-US" sz="2000" dirty="0" err="1" smtClean="0">
                <a:latin typeface="FMBindumathi" pitchFamily="2" charset="0"/>
              </a:rPr>
              <a:t>úfYAIh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f;aud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jYfhka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lshùug</a:t>
            </a:r>
            <a:r>
              <a:rPr lang="en-US" sz="2000" dirty="0" smtClean="0">
                <a:latin typeface="FMBindumathi" pitchFamily="2" charset="0"/>
              </a:rPr>
              <a:t> yd </a:t>
            </a:r>
            <a:r>
              <a:rPr lang="en-US" sz="2000" dirty="0" err="1" smtClean="0">
                <a:latin typeface="FMBindumathi" pitchFamily="2" charset="0"/>
              </a:rPr>
              <a:t>uqøKh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lsÍu</a:t>
            </a:r>
            <a:endParaRPr lang="en-US" sz="20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000" dirty="0" smtClean="0">
                <a:latin typeface="FMBindumathi" pitchFamily="2" charset="0"/>
              </a:rPr>
              <a:t>	2 </a:t>
            </a:r>
            <a:r>
              <a:rPr lang="en-US" sz="2000" dirty="0" err="1" smtClean="0">
                <a:latin typeface="FMBindumathi" pitchFamily="2" charset="0"/>
              </a:rPr>
              <a:t>tlu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f;audjla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i`oyd</a:t>
            </a:r>
            <a:r>
              <a:rPr lang="en-US" sz="2000" dirty="0" smtClean="0">
                <a:latin typeface="FMBindumathi" pitchFamily="2" charset="0"/>
              </a:rPr>
              <a:t> Y=</a:t>
            </a:r>
            <a:r>
              <a:rPr lang="en-US" sz="2000" dirty="0" err="1" smtClean="0">
                <a:latin typeface="FMBindumathi" pitchFamily="2" charset="0"/>
              </a:rPr>
              <a:t>úfYAIljre</a:t>
            </a:r>
            <a:r>
              <a:rPr lang="en-US" sz="2000" dirty="0" smtClean="0">
                <a:latin typeface="FMBindumathi" pitchFamily="2" charset="0"/>
              </a:rPr>
              <a:t> 4 </a:t>
            </a:r>
            <a:r>
              <a:rPr lang="en-US" sz="2000" dirty="0" err="1" smtClean="0">
                <a:latin typeface="FMBindumathi" pitchFamily="2" charset="0"/>
              </a:rPr>
              <a:t>fokdu</a:t>
            </a:r>
            <a:r>
              <a:rPr lang="en-US" sz="2000" dirty="0" smtClean="0">
                <a:latin typeface="FMBindumathi" pitchFamily="2" charset="0"/>
              </a:rPr>
              <a:t> ,</a:t>
            </a:r>
            <a:r>
              <a:rPr lang="en-US" sz="2000" dirty="0" err="1" smtClean="0">
                <a:latin typeface="FMBindumathi" pitchFamily="2" charset="0"/>
              </a:rPr>
              <a:t>shd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we;s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foa</a:t>
            </a:r>
            <a:r>
              <a:rPr lang="en-US" sz="2000" dirty="0" smtClean="0">
                <a:latin typeface="FMBindumathi" pitchFamily="2" charset="0"/>
              </a:rPr>
              <a:t>      </a:t>
            </a:r>
            <a:r>
              <a:rPr lang="en-US" sz="2000" dirty="0" err="1" smtClean="0">
                <a:latin typeface="FMBindumathi" pitchFamily="2" charset="0"/>
              </a:rPr>
              <a:t>myiqjg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lshùug</a:t>
            </a:r>
            <a:r>
              <a:rPr lang="en-US" sz="2000" dirty="0" smtClean="0">
                <a:latin typeface="FMBindumathi" pitchFamily="2" charset="0"/>
              </a:rPr>
              <a:t>  yd </a:t>
            </a:r>
            <a:r>
              <a:rPr lang="en-US" sz="2000" dirty="0" err="1" smtClean="0">
                <a:latin typeface="FMBindumathi" pitchFamily="2" charset="0"/>
              </a:rPr>
              <a:t>uqøKhg</a:t>
            </a:r>
            <a:r>
              <a:rPr lang="en-US" sz="2000" dirty="0" smtClean="0">
                <a:latin typeface="FMBindumathi" pitchFamily="2" charset="0"/>
              </a:rPr>
              <a:t> yd </a:t>
            </a:r>
            <a:r>
              <a:rPr lang="en-US" sz="2000" dirty="0" err="1" smtClean="0">
                <a:latin typeface="FMBindumathi" pitchFamily="2" charset="0"/>
              </a:rPr>
              <a:t>ta</a:t>
            </a:r>
            <a:r>
              <a:rPr lang="en-US" sz="2000" dirty="0" smtClean="0">
                <a:latin typeface="FMBindumathi" pitchFamily="2" charset="0"/>
              </a:rPr>
              <a:t> .</a:t>
            </a:r>
            <a:r>
              <a:rPr lang="en-US" sz="2000" dirty="0" err="1" smtClean="0">
                <a:latin typeface="FMBindumathi" pitchFamily="2" charset="0"/>
              </a:rPr>
              <a:t>ek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jeäÿr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wOHhkhg</a:t>
            </a:r>
            <a:r>
              <a:rPr lang="en-US" sz="2000" dirty="0" smtClean="0">
                <a:latin typeface="FMBindumathi" pitchFamily="2" charset="0"/>
              </a:rPr>
              <a:t> j.=</a:t>
            </a:r>
            <a:r>
              <a:rPr lang="en-US" sz="2000" dirty="0" err="1" smtClean="0">
                <a:latin typeface="FMBindumathi" pitchFamily="2" charset="0"/>
              </a:rPr>
              <a:t>jla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iy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fndfyda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foaj,a</a:t>
            </a:r>
            <a:endParaRPr lang="en-US" sz="20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000" dirty="0" smtClean="0">
                <a:latin typeface="FMBindumathi" pitchFamily="2" charset="0"/>
              </a:rPr>
              <a:t>	</a:t>
            </a:r>
            <a:r>
              <a:rPr lang="en-US" sz="2000" dirty="0" err="1" smtClean="0">
                <a:latin typeface="FMBindumathi" pitchFamily="2" charset="0"/>
              </a:rPr>
              <a:t>Tn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leu;s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iqúf.aI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mdOh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f;dard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oyï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mdie,a</a:t>
            </a:r>
            <a:r>
              <a:rPr lang="en-US" sz="2000" dirty="0" smtClean="0">
                <a:latin typeface="FMBindumathi" pitchFamily="2" charset="0"/>
              </a:rPr>
              <a:t> &lt;</a:t>
            </a:r>
            <a:r>
              <a:rPr lang="en-US" sz="2000" dirty="0" err="1" smtClean="0">
                <a:latin typeface="FMBindumathi" pitchFamily="2" charset="0"/>
              </a:rPr>
              <a:t>uhskag</a:t>
            </a:r>
            <a:r>
              <a:rPr lang="en-US" sz="2000" dirty="0" smtClean="0">
                <a:latin typeface="FMBindumathi" pitchFamily="2" charset="0"/>
              </a:rPr>
              <a:t> Ñ;%</a:t>
            </a:r>
            <a:r>
              <a:rPr lang="en-US" sz="2000" dirty="0" err="1" smtClean="0">
                <a:latin typeface="FMBindumathi" pitchFamily="2" charset="0"/>
              </a:rPr>
              <a:t>hla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wkaojkak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fyd`o</a:t>
            </a:r>
            <a:r>
              <a:rPr lang="en-US" sz="2000" dirty="0" smtClean="0">
                <a:latin typeface="FMBindumathi" pitchFamily="2" charset="0"/>
              </a:rPr>
              <a:t> Ñ;%h </a:t>
            </a:r>
            <a:r>
              <a:rPr lang="en-US" sz="2000" dirty="0" err="1" smtClean="0">
                <a:latin typeface="FMBindumathi" pitchFamily="2" charset="0"/>
              </a:rPr>
              <a:t>óiï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Ndr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msh</a:t>
            </a:r>
            <a:r>
              <a:rPr lang="en-US" sz="2000" dirty="0" smtClean="0">
                <a:latin typeface="FMBindumathi" pitchFamily="2" charset="0"/>
              </a:rPr>
              <a:t>;=</a:t>
            </a:r>
            <a:r>
              <a:rPr lang="en-US" sz="2000" dirty="0" err="1" smtClean="0">
                <a:latin typeface="FMBindumathi" pitchFamily="2" charset="0"/>
              </a:rPr>
              <a:t>ud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yryd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oyï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mdie,a</a:t>
            </a:r>
            <a:r>
              <a:rPr lang="en-US" sz="2000" dirty="0" smtClean="0">
                <a:latin typeface="FMBindumathi" pitchFamily="2" charset="0"/>
              </a:rPr>
              <a:t> .re </a:t>
            </a:r>
            <a:r>
              <a:rPr lang="en-US" sz="2000" dirty="0" err="1" smtClean="0">
                <a:latin typeface="FMBindumathi" pitchFamily="2" charset="0"/>
              </a:rPr>
              <a:t>msh</a:t>
            </a:r>
            <a:r>
              <a:rPr lang="en-US" sz="2000" dirty="0" smtClean="0">
                <a:latin typeface="FMBindumathi" pitchFamily="2" charset="0"/>
              </a:rPr>
              <a:t>;=</a:t>
            </a:r>
            <a:r>
              <a:rPr lang="en-US" sz="2000" dirty="0" err="1" smtClean="0">
                <a:latin typeface="FMBindumathi" pitchFamily="2" charset="0"/>
              </a:rPr>
              <a:t>udg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wßkak</a:t>
            </a:r>
            <a:r>
              <a:rPr lang="en-US" sz="2000" dirty="0" smtClean="0">
                <a:latin typeface="FMBindumathi" pitchFamily="2" charset="0"/>
              </a:rPr>
              <a:t> Ñ;%hg </a:t>
            </a:r>
            <a:r>
              <a:rPr lang="en-US" sz="2000" dirty="0" err="1" smtClean="0">
                <a:latin typeface="FMBindumathi" pitchFamily="2" charset="0"/>
              </a:rPr>
              <a:t>we`o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Tn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oyñ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mdi,a</a:t>
            </a:r>
            <a:r>
              <a:rPr lang="en-US" sz="2000" dirty="0" smtClean="0">
                <a:latin typeface="FMBindumathi" pitchFamily="2" charset="0"/>
              </a:rPr>
              <a:t> .=re;=</a:t>
            </a:r>
            <a:r>
              <a:rPr lang="en-US" sz="2000" dirty="0" err="1" smtClean="0">
                <a:latin typeface="FMBindumathi" pitchFamily="2" charset="0"/>
              </a:rPr>
              <a:t>ushg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Ndr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fokak</a:t>
            </a:r>
            <a:r>
              <a:rPr lang="en-US" sz="2000" dirty="0" smtClean="0">
                <a:latin typeface="FMBindumathi" pitchFamily="2" charset="0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FMBindumathi" pitchFamily="2" charset="0"/>
              </a:rPr>
              <a:t>	</a:t>
            </a:r>
            <a:r>
              <a:rPr lang="en-US" sz="2000" dirty="0" err="1" smtClean="0">
                <a:latin typeface="FMBindumathi" pitchFamily="2" charset="0"/>
              </a:rPr>
              <a:t>ta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iu.u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Tn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oyï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mdi,a</a:t>
            </a:r>
            <a:r>
              <a:rPr lang="en-US" sz="2000" dirty="0" smtClean="0">
                <a:latin typeface="FMBindumathi" pitchFamily="2" charset="0"/>
              </a:rPr>
              <a:t> j, </a:t>
            </a:r>
            <a:r>
              <a:rPr lang="en-US" sz="2000" dirty="0" err="1" smtClean="0">
                <a:latin typeface="FMBindumathi" pitchFamily="2" charset="0"/>
              </a:rPr>
              <a:t>úia;r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fjì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wvúh</a:t>
            </a:r>
            <a:r>
              <a:rPr lang="en-US" sz="2000" dirty="0" smtClean="0">
                <a:latin typeface="FMBindumathi" pitchFamily="2" charset="0"/>
              </a:rPr>
              <a:t> ±</a:t>
            </a:r>
            <a:r>
              <a:rPr lang="en-US" sz="2000" dirty="0" err="1" smtClean="0">
                <a:latin typeface="FMBindumathi" pitchFamily="2" charset="0"/>
              </a:rPr>
              <a:t>ñu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i`oyd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tjkak</a:t>
            </a:r>
            <a:r>
              <a:rPr lang="en-US" sz="2000" dirty="0" smtClean="0">
                <a:latin typeface="FMBindumathi" pitchFamily="2" charset="0"/>
              </a:rPr>
              <a:t>'</a:t>
            </a:r>
          </a:p>
          <a:p>
            <a:pPr>
              <a:buNone/>
            </a:pPr>
            <a:endParaRPr lang="en-US" sz="1600" dirty="0" smtClean="0">
              <a:latin typeface="FMBindumathi" pitchFamily="2" charset="0"/>
            </a:endParaRPr>
          </a:p>
          <a:p>
            <a:pPr>
              <a:buNone/>
            </a:pPr>
            <a:endParaRPr lang="en-US" dirty="0" smtClean="0">
              <a:latin typeface="FMBindumathi" pitchFamily="2" charset="0"/>
            </a:endParaRPr>
          </a:p>
          <a:p>
            <a:pPr>
              <a:buNone/>
            </a:pPr>
            <a:endParaRPr lang="en-US" dirty="0">
              <a:latin typeface="FMBindumathi" pitchFamily="2" charset="0"/>
            </a:endParaRPr>
          </a:p>
        </p:txBody>
      </p:sp>
      <p:pic>
        <p:nvPicPr>
          <p:cNvPr id="1026" name="Picture 2" descr="C:\Documents and Settings\Sachintha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914400"/>
            <a:ext cx="1752600" cy="3429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14400"/>
            <a:ext cx="5867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FMBindumathi" pitchFamily="2" charset="0"/>
              </a:rPr>
              <a:t>wfma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wd.fuka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wmsg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ikaf;daIh</a:t>
            </a:r>
            <a:r>
              <a:rPr lang="en-US" dirty="0" smtClean="0">
                <a:latin typeface="FMBindumathi" pitchFamily="2" charset="0"/>
              </a:rPr>
              <a:t> ,</a:t>
            </a:r>
            <a:r>
              <a:rPr lang="en-US" dirty="0" err="1" smtClean="0">
                <a:latin typeface="FMBindumathi" pitchFamily="2" charset="0"/>
              </a:rPr>
              <a:t>nkak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kï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err="1" smtClean="0">
                <a:latin typeface="FMBindumathi" pitchFamily="2" charset="0"/>
              </a:rPr>
              <a:t>wfma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uki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wkHjYH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lreKq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j,ska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mqrjd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fkd.;hq</a:t>
            </a:r>
            <a:r>
              <a:rPr lang="en-US" sz="2000" dirty="0" smtClean="0">
                <a:latin typeface="FMBindumathi" pitchFamily="2" charset="0"/>
              </a:rPr>
              <a:t>;=</a:t>
            </a:r>
            <a:r>
              <a:rPr lang="en-US" sz="2000" dirty="0" err="1" smtClean="0">
                <a:latin typeface="FMBindumathi" pitchFamily="2" charset="0"/>
              </a:rPr>
              <a:t>hs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wfma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wd.fï</a:t>
            </a:r>
            <a:r>
              <a:rPr lang="en-US" sz="2000" dirty="0" smtClean="0">
                <a:latin typeface="FMBindumathi" pitchFamily="2" charset="0"/>
              </a:rPr>
              <a:t> uQ,O¾u </a:t>
            </a:r>
            <a:r>
              <a:rPr lang="en-US" sz="2000" dirty="0" err="1" smtClean="0">
                <a:latin typeface="FMBindumathi" pitchFamily="2" charset="0"/>
              </a:rPr>
              <a:t>j,g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mgyeksj</a:t>
            </a:r>
            <a:r>
              <a:rPr lang="en-US" sz="2000" dirty="0" smtClean="0">
                <a:latin typeface="FMBindumathi" pitchFamily="2" charset="0"/>
              </a:rPr>
              <a:t> jev </a:t>
            </a:r>
            <a:r>
              <a:rPr lang="en-US" sz="2000" dirty="0" err="1" smtClean="0">
                <a:latin typeface="FMBindumathi" pitchFamily="2" charset="0"/>
              </a:rPr>
              <a:t>fkdl</a:t>
            </a:r>
            <a:r>
              <a:rPr lang="en-US" sz="2000" dirty="0" smtClean="0">
                <a:latin typeface="FMBindumathi" pitchFamily="2" charset="0"/>
              </a:rPr>
              <a:t>&lt; </a:t>
            </a:r>
            <a:r>
              <a:rPr lang="en-US" sz="2000" dirty="0" err="1" smtClean="0">
                <a:latin typeface="FMBindumathi" pitchFamily="2" charset="0"/>
              </a:rPr>
              <a:t>hq</a:t>
            </a:r>
            <a:r>
              <a:rPr lang="en-US" sz="2000" dirty="0" smtClean="0">
                <a:latin typeface="FMBindumathi" pitchFamily="2" charset="0"/>
              </a:rPr>
              <a:t>;=</a:t>
            </a:r>
            <a:r>
              <a:rPr lang="en-US" sz="2000" dirty="0" err="1" smtClean="0">
                <a:latin typeface="FMBindumathi" pitchFamily="2" charset="0"/>
              </a:rPr>
              <a:t>hs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smtClean="0">
                <a:latin typeface="FMBindumathi"/>
              </a:rPr>
              <a:t>^</a:t>
            </a:r>
            <a:r>
              <a:rPr lang="en-US" sz="2000" dirty="0" err="1" smtClean="0">
                <a:latin typeface="FMBindumathi"/>
              </a:rPr>
              <a:t>bßod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m,a,s</a:t>
            </a:r>
            <a:r>
              <a:rPr lang="en-US" sz="2000" dirty="0" smtClean="0">
                <a:latin typeface="FMBindumathi"/>
              </a:rPr>
              <a:t> .</a:t>
            </a:r>
            <a:r>
              <a:rPr lang="en-US" sz="2000" dirty="0" err="1" smtClean="0">
                <a:latin typeface="FMBindumathi"/>
              </a:rPr>
              <a:t>shdg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ú;rla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uÈ</a:t>
            </a:r>
            <a:r>
              <a:rPr lang="en-US" sz="2000" dirty="0" smtClean="0">
                <a:latin typeface="FMBindumathi"/>
              </a:rPr>
              <a:t>&amp; ^</a:t>
            </a:r>
            <a:r>
              <a:rPr lang="en-US" sz="2000" dirty="0" err="1" smtClean="0">
                <a:latin typeface="FMBindumathi"/>
              </a:rPr>
              <a:t>yenhs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bßod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m,a,s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hk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tl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fyd`ohs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fkdhkjg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jvd</a:t>
            </a:r>
            <a:r>
              <a:rPr lang="en-US" sz="2000" dirty="0" smtClean="0">
                <a:latin typeface="FMBindumathi"/>
              </a:rPr>
              <a:t>&amp;</a:t>
            </a:r>
          </a:p>
          <a:p>
            <a:r>
              <a:rPr lang="en-US" sz="2400" b="1" dirty="0" err="1" smtClean="0">
                <a:latin typeface="FMBindumathi"/>
              </a:rPr>
              <a:t>wfma</a:t>
            </a:r>
            <a:r>
              <a:rPr lang="en-US" sz="2400" b="1" dirty="0" smtClean="0">
                <a:latin typeface="FMBindumathi"/>
              </a:rPr>
              <a:t> </a:t>
            </a:r>
            <a:r>
              <a:rPr lang="en-US" sz="2400" b="1" dirty="0" err="1" smtClean="0">
                <a:latin typeface="FMBindumathi"/>
              </a:rPr>
              <a:t>yelshdjka</a:t>
            </a:r>
            <a:r>
              <a:rPr lang="en-US" sz="2400" b="1" dirty="0" smtClean="0">
                <a:latin typeface="FMBindumathi"/>
              </a:rPr>
              <a:t> wo </a:t>
            </a:r>
            <a:r>
              <a:rPr lang="en-US" sz="2400" b="1" dirty="0" err="1" smtClean="0">
                <a:latin typeface="FMBindumathi"/>
              </a:rPr>
              <a:t>mj;sk</a:t>
            </a:r>
            <a:r>
              <a:rPr lang="en-US" sz="2400" b="1" dirty="0" smtClean="0">
                <a:latin typeface="FMBindumathi"/>
              </a:rPr>
              <a:t> ;</a:t>
            </a:r>
            <a:r>
              <a:rPr lang="en-US" sz="2400" b="1" dirty="0" err="1" smtClean="0">
                <a:latin typeface="FMBindumathi"/>
              </a:rPr>
              <a:t>dlaIKhg</a:t>
            </a:r>
            <a:r>
              <a:rPr lang="en-US" sz="2400" b="1" dirty="0" smtClean="0">
                <a:latin typeface="FMBindumathi"/>
              </a:rPr>
              <a:t> </a:t>
            </a:r>
            <a:r>
              <a:rPr lang="en-US" sz="2400" b="1" dirty="0" err="1" smtClean="0">
                <a:latin typeface="FMBindumathi"/>
              </a:rPr>
              <a:t>wkql+,j</a:t>
            </a:r>
            <a:r>
              <a:rPr lang="en-US" sz="2400" b="1" dirty="0" smtClean="0">
                <a:latin typeface="FMBindumathi"/>
              </a:rPr>
              <a:t> </a:t>
            </a:r>
            <a:r>
              <a:rPr lang="en-US" sz="2400" b="1" dirty="0" err="1" smtClean="0">
                <a:latin typeface="FMBindumathi"/>
              </a:rPr>
              <a:t>jeäÈhqKq</a:t>
            </a:r>
            <a:r>
              <a:rPr lang="en-US" sz="2400" b="1" dirty="0" smtClean="0">
                <a:latin typeface="FMBindumathi"/>
              </a:rPr>
              <a:t> </a:t>
            </a:r>
            <a:r>
              <a:rPr lang="en-US" sz="2400" b="1" dirty="0" err="1" smtClean="0">
                <a:latin typeface="FMBindumathi"/>
              </a:rPr>
              <a:t>lr</a:t>
            </a:r>
            <a:r>
              <a:rPr lang="en-US" sz="2400" b="1" dirty="0" smtClean="0">
                <a:latin typeface="FMBindumathi"/>
              </a:rPr>
              <a:t>.; </a:t>
            </a:r>
            <a:r>
              <a:rPr lang="en-US" sz="2400" b="1" dirty="0" err="1" smtClean="0">
                <a:latin typeface="FMBindumathi"/>
              </a:rPr>
              <a:t>hq</a:t>
            </a:r>
            <a:r>
              <a:rPr lang="en-US" sz="2400" b="1" dirty="0" smtClean="0">
                <a:latin typeface="FMBindumathi"/>
              </a:rPr>
              <a:t>;=</a:t>
            </a:r>
            <a:r>
              <a:rPr lang="en-US" sz="2400" b="1" dirty="0" err="1" smtClean="0">
                <a:latin typeface="FMBindumathi"/>
              </a:rPr>
              <a:t>hs</a:t>
            </a:r>
            <a:endParaRPr lang="en-US" sz="2400" b="1" dirty="0" smtClean="0">
              <a:latin typeface="FMBindumathi"/>
            </a:endParaRPr>
          </a:p>
          <a:p>
            <a:r>
              <a:rPr lang="en-US" sz="2000" dirty="0" err="1" smtClean="0">
                <a:latin typeface="FMBindumathi"/>
              </a:rPr>
              <a:t>fï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folu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lrkak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wmsg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neßo</a:t>
            </a:r>
            <a:r>
              <a:rPr lang="en-US" sz="2000" dirty="0" smtClean="0">
                <a:latin typeface="FMBindumathi"/>
              </a:rPr>
              <a:t>@</a:t>
            </a:r>
          </a:p>
          <a:p>
            <a:r>
              <a:rPr lang="en-US" sz="2000" dirty="0" err="1" smtClean="0">
                <a:latin typeface="FMBindumathi"/>
              </a:rPr>
              <a:t>uykaisjqfkd;a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mq¨jka</a:t>
            </a:r>
            <a:endParaRPr lang="en-US" sz="2000" dirty="0" smtClean="0">
              <a:latin typeface="FMBindumathi"/>
            </a:endParaRPr>
          </a:p>
          <a:p>
            <a:r>
              <a:rPr lang="en-US" sz="2000" dirty="0" err="1" smtClean="0">
                <a:latin typeface="FMBindumathi"/>
              </a:rPr>
              <a:t>fufyu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lrkak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wmsg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iuk</a:t>
            </a:r>
            <a:r>
              <a:rPr lang="en-US" sz="2000" dirty="0" smtClean="0">
                <a:latin typeface="FMBindumathi"/>
              </a:rPr>
              <a:t>&lt;</a:t>
            </a:r>
            <a:r>
              <a:rPr lang="en-US" sz="2000" dirty="0" err="1" smtClean="0">
                <a:latin typeface="FMBindumathi"/>
              </a:rPr>
              <a:t>hf.a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Ôú;h</a:t>
            </a:r>
            <a:r>
              <a:rPr lang="en-US" sz="2000" dirty="0" smtClean="0">
                <a:latin typeface="FMBindumathi"/>
              </a:rPr>
              <a:t> .</a:t>
            </a:r>
            <a:r>
              <a:rPr lang="en-US" sz="2000" dirty="0" err="1" smtClean="0">
                <a:latin typeface="FMBindumathi"/>
              </a:rPr>
              <a:t>ek</a:t>
            </a:r>
            <a:r>
              <a:rPr lang="en-US" sz="2000" dirty="0" smtClean="0">
                <a:latin typeface="FMBindumathi"/>
              </a:rPr>
              <a:t> ±</a:t>
            </a:r>
            <a:r>
              <a:rPr lang="en-US" sz="2000" dirty="0" err="1" smtClean="0">
                <a:latin typeface="FMBindumathi"/>
              </a:rPr>
              <a:t>k.ekSu</a:t>
            </a:r>
            <a:r>
              <a:rPr lang="en-US" sz="2000" dirty="0" smtClean="0">
                <a:latin typeface="FMBindumathi"/>
              </a:rPr>
              <a:t> "</a:t>
            </a:r>
            <a:r>
              <a:rPr lang="en-US" sz="2000" dirty="0" err="1" smtClean="0">
                <a:latin typeface="FMBindumathi"/>
              </a:rPr>
              <a:t>yq`.dla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Wmldß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fjkjd</a:t>
            </a:r>
            <a:endParaRPr lang="en-US" sz="2000" dirty="0" smtClean="0">
              <a:latin typeface="FMBindumathi"/>
            </a:endParaRPr>
          </a:p>
          <a:p>
            <a:r>
              <a:rPr lang="en-US" sz="2000" dirty="0" smtClean="0">
                <a:latin typeface="FMBindumathi"/>
              </a:rPr>
              <a:t>±,</a:t>
            </a:r>
            <a:r>
              <a:rPr lang="en-US" sz="2000" dirty="0" err="1" smtClean="0">
                <a:latin typeface="FMBindumathi"/>
              </a:rPr>
              <a:t>Uqjd</a:t>
            </a:r>
            <a:r>
              <a:rPr lang="en-US" sz="2000" dirty="0" smtClean="0">
                <a:latin typeface="FMBindumathi"/>
              </a:rPr>
              <a:t>       </a:t>
            </a:r>
            <a:r>
              <a:rPr lang="en-US" sz="2000" dirty="0" err="1" smtClean="0">
                <a:latin typeface="FMBindumathi"/>
              </a:rPr>
              <a:t>fldaI.;fjkjd</a:t>
            </a:r>
            <a:r>
              <a:rPr lang="en-US" sz="2000" dirty="0" smtClean="0">
                <a:latin typeface="FMBindumathi"/>
              </a:rPr>
              <a:t>       ms&lt;</a:t>
            </a:r>
            <a:r>
              <a:rPr lang="en-US" sz="2000" dirty="0" err="1" smtClean="0">
                <a:latin typeface="FMBindumathi"/>
              </a:rPr>
              <a:t>fjla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fjkjd</a:t>
            </a:r>
            <a:r>
              <a:rPr lang="en-US" sz="2000" dirty="0" smtClean="0">
                <a:latin typeface="FMBindumathi"/>
              </a:rPr>
              <a:t>       </a:t>
            </a:r>
            <a:r>
              <a:rPr lang="en-US" sz="2000" dirty="0" err="1" smtClean="0">
                <a:latin typeface="FMBindumathi"/>
              </a:rPr>
              <a:t>iuk</a:t>
            </a:r>
            <a:r>
              <a:rPr lang="en-US" sz="2000" dirty="0" smtClean="0">
                <a:latin typeface="FMBindumathi"/>
              </a:rPr>
              <a:t>&lt;</a:t>
            </a:r>
            <a:r>
              <a:rPr lang="en-US" sz="2000" dirty="0" err="1" smtClean="0">
                <a:latin typeface="FMBindumathi"/>
              </a:rPr>
              <a:t>fhla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fjkjd</a:t>
            </a:r>
            <a:r>
              <a:rPr lang="en-US" sz="2000" dirty="0" smtClean="0">
                <a:latin typeface="FMBindumathi"/>
              </a:rPr>
              <a:t>        </a:t>
            </a:r>
            <a:r>
              <a:rPr lang="en-US" sz="2000" dirty="0" err="1" smtClean="0">
                <a:latin typeface="FMBindumathi"/>
              </a:rPr>
              <a:t>yeuodu</a:t>
            </a:r>
            <a:r>
              <a:rPr lang="en-US" sz="2000" dirty="0" smtClean="0">
                <a:latin typeface="FMBindumathi"/>
              </a:rPr>
              <a:t> iQ¾h </a:t>
            </a:r>
            <a:r>
              <a:rPr lang="en-US" sz="2000" dirty="0" err="1" smtClean="0">
                <a:latin typeface="FMBindumathi"/>
              </a:rPr>
              <a:t>rYAñh</a:t>
            </a:r>
            <a:r>
              <a:rPr lang="en-US" sz="2000" dirty="0" smtClean="0">
                <a:latin typeface="FMBindumathi"/>
              </a:rPr>
              <a:t> ,</a:t>
            </a:r>
            <a:r>
              <a:rPr lang="en-US" sz="2000" dirty="0" err="1" smtClean="0">
                <a:latin typeface="FMBindumathi"/>
              </a:rPr>
              <a:t>ndf.k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ikaf;daIfhka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Ôj;a</a:t>
            </a:r>
            <a:r>
              <a:rPr lang="en-US" sz="2000" dirty="0" smtClean="0">
                <a:latin typeface="FMBindumathi"/>
              </a:rPr>
              <a:t> </a:t>
            </a:r>
            <a:r>
              <a:rPr lang="en-US" sz="2000" dirty="0" err="1" smtClean="0">
                <a:latin typeface="FMBindumathi"/>
              </a:rPr>
              <a:t>fjkjd</a:t>
            </a:r>
            <a:endParaRPr lang="en-US" sz="2000" dirty="0">
              <a:latin typeface="FMBindumathi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28800" y="5027612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400800" y="5027612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752600" y="53340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14800" y="5027612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FMBindumathi" pitchFamily="2" charset="0"/>
              </a:rPr>
              <a:t>idlÉcd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jgh</a:t>
            </a:r>
            <a:r>
              <a:rPr lang="en-US" dirty="0" smtClean="0">
                <a:latin typeface="FMBindumathi" pitchFamily="2" charset="0"/>
              </a:rPr>
              <a:t> 03</a:t>
            </a:r>
            <a:br>
              <a:rPr lang="en-US" dirty="0" smtClean="0">
                <a:latin typeface="FMBindumathi" pitchFamily="2" charset="0"/>
              </a:rPr>
            </a:br>
            <a:r>
              <a:rPr lang="en-US" u="sng" dirty="0" err="1" smtClean="0">
                <a:latin typeface="FMBindumathi" pitchFamily="2" charset="0"/>
              </a:rPr>
              <a:t>wms</a:t>
            </a:r>
            <a:r>
              <a:rPr lang="en-US" u="sng" dirty="0" smtClean="0">
                <a:latin typeface="FMBindumathi" pitchFamily="2" charset="0"/>
              </a:rPr>
              <a:t> </a:t>
            </a:r>
            <a:r>
              <a:rPr lang="en-US" u="sng" dirty="0" err="1" smtClean="0">
                <a:latin typeface="FMBindumathi" pitchFamily="2" charset="0"/>
              </a:rPr>
              <a:t>jeäfhka</a:t>
            </a:r>
            <a:r>
              <a:rPr lang="en-US" u="sng" dirty="0" smtClean="0">
                <a:latin typeface="FMBindumathi" pitchFamily="2" charset="0"/>
              </a:rPr>
              <a:t> </a:t>
            </a:r>
            <a:r>
              <a:rPr lang="en-US" u="sng" dirty="0" err="1" smtClean="0">
                <a:latin typeface="FMBindumathi" pitchFamily="2" charset="0"/>
              </a:rPr>
              <a:t>leu;s</a:t>
            </a:r>
            <a:r>
              <a:rPr lang="en-US" sz="2000" dirty="0" smtClean="0">
                <a:latin typeface="FMBindumathi" pitchFamily="2" charset="0"/>
              </a:rPr>
              <a:t/>
            </a:r>
            <a:br>
              <a:rPr lang="en-US" sz="2000" dirty="0" smtClean="0">
                <a:latin typeface="FMBindumathi" pitchFamily="2" charset="0"/>
              </a:rPr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>
              <a:latin typeface="FMBindumathi" pitchFamily="2" charset="0"/>
            </a:endParaRPr>
          </a:p>
          <a:p>
            <a:r>
              <a:rPr lang="en-US" sz="2000" dirty="0" err="1" smtClean="0">
                <a:latin typeface="FMBindumathi" pitchFamily="2" charset="0"/>
              </a:rPr>
              <a:t>fmdä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lKavdhï</a:t>
            </a:r>
            <a:r>
              <a:rPr lang="en-US" sz="2000" dirty="0" smtClean="0">
                <a:latin typeface="FMBindumathi" pitchFamily="2" charset="0"/>
              </a:rPr>
              <a:t> ;=&lt;</a:t>
            </a:r>
            <a:r>
              <a:rPr lang="en-US" sz="2000" dirty="0" err="1" smtClean="0">
                <a:latin typeface="FMBindumathi" pitchFamily="2" charset="0"/>
              </a:rPr>
              <a:t>ska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Kaizan</a:t>
            </a:r>
            <a:r>
              <a:rPr lang="en-US" sz="2000" dirty="0" smtClean="0"/>
              <a:t>-Japanese Management Technology) </a:t>
            </a:r>
            <a:r>
              <a:rPr lang="en-US" sz="2000" dirty="0" smtClean="0">
                <a:latin typeface="FMBindumathi" pitchFamily="2" charset="0"/>
              </a:rPr>
              <a:t>;=&lt;</a:t>
            </a:r>
            <a:r>
              <a:rPr lang="en-US" sz="2000" dirty="0" err="1" smtClean="0">
                <a:latin typeface="FMBindumathi" pitchFamily="2" charset="0"/>
              </a:rPr>
              <a:t>ska</a:t>
            </a:r>
            <a:endParaRPr lang="en-US" sz="2000" dirty="0" smtClean="0">
              <a:latin typeface="FMBindumathi" pitchFamily="2" charset="0"/>
            </a:endParaRPr>
          </a:p>
          <a:p>
            <a:r>
              <a:rPr lang="en-US" sz="1600" dirty="0" err="1" smtClean="0">
                <a:latin typeface="FMBindumathi" pitchFamily="2" charset="0"/>
              </a:rPr>
              <a:t>wms;a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wr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úÈhg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f.j,a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j,"m,a,s</a:t>
            </a:r>
            <a:r>
              <a:rPr lang="en-US" sz="1600" dirty="0" smtClean="0">
                <a:latin typeface="FMBindumathi" pitchFamily="2" charset="0"/>
              </a:rPr>
              <a:t> j, </a:t>
            </a:r>
            <a:r>
              <a:rPr lang="en-US" sz="1600" dirty="0" err="1" smtClean="0">
                <a:latin typeface="FMBindumathi" pitchFamily="2" charset="0"/>
              </a:rPr>
              <a:t>idlÉpd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lrkjo@wks;a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whg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wdorh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fmkak</a:t>
            </a:r>
            <a:r>
              <a:rPr lang="en-US" sz="1600" dirty="0" smtClean="0">
                <a:latin typeface="FMBindumathi" pitchFamily="2" charset="0"/>
              </a:rPr>
              <a:t>, </a:t>
            </a:r>
            <a:r>
              <a:rPr lang="en-US" sz="1600" dirty="0" err="1" smtClean="0">
                <a:latin typeface="FMBindumathi" pitchFamily="2" charset="0"/>
              </a:rPr>
              <a:t>ys;háka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ffjr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lrkjo</a:t>
            </a:r>
            <a:r>
              <a:rPr lang="en-US" sz="1600" dirty="0" smtClean="0">
                <a:latin typeface="FMBindumathi" pitchFamily="2" charset="0"/>
              </a:rPr>
              <a:t>@</a:t>
            </a:r>
          </a:p>
          <a:p>
            <a:r>
              <a:rPr lang="en-US" sz="1600" dirty="0" err="1" smtClean="0">
                <a:latin typeface="FMBindumathi" pitchFamily="2" charset="0"/>
              </a:rPr>
              <a:t>iuk¨kag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mshdUkak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w;a</a:t>
            </a:r>
            <a:r>
              <a:rPr lang="en-US" sz="1600" dirty="0" smtClean="0">
                <a:latin typeface="FMBindumathi" pitchFamily="2" charset="0"/>
              </a:rPr>
              <a:t> ;</a:t>
            </a:r>
            <a:r>
              <a:rPr lang="en-US" sz="1600" dirty="0" err="1" smtClean="0">
                <a:latin typeface="FMBindumathi" pitchFamily="2" charset="0"/>
              </a:rPr>
              <a:t>gq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fol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fjk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fjku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wjYHhs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yenhs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tla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w;a;gqjlska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ú;rla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mshdUkak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nE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ta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jdf.a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wmsg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w;a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oelsh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yels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tajd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fudkjdo</a:t>
            </a:r>
            <a:endParaRPr lang="en-US" sz="1600" dirty="0" smtClean="0">
              <a:latin typeface="FMBindumathi" pitchFamily="2" charset="0"/>
            </a:endParaRPr>
          </a:p>
          <a:p>
            <a:r>
              <a:rPr lang="en-US" sz="1600" dirty="0" err="1" smtClean="0">
                <a:latin typeface="FMBindumathi" pitchFamily="2" charset="0"/>
              </a:rPr>
              <a:t>fudkjo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wmsg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lrkak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mq¨jka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we;s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yelshdjka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ÈhqKq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lrkak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oyï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mdi</a:t>
            </a:r>
            <a:r>
              <a:rPr lang="en-US" sz="1600" dirty="0" smtClean="0">
                <a:latin typeface="FMBindumathi" pitchFamily="2" charset="0"/>
              </a:rPr>
              <a:t>, ;=&lt;</a:t>
            </a:r>
            <a:r>
              <a:rPr lang="en-US" sz="1600" dirty="0" err="1" smtClean="0">
                <a:latin typeface="FMBindumathi" pitchFamily="2" charset="0"/>
              </a:rPr>
              <a:t>ska</a:t>
            </a:r>
            <a:endParaRPr lang="en-US" sz="1600" dirty="0" smtClean="0">
              <a:latin typeface="FMBindumathi" pitchFamily="2" charset="0"/>
            </a:endParaRPr>
          </a:p>
          <a:p>
            <a:pPr lvl="1"/>
            <a:r>
              <a:rPr lang="en-US" sz="1600" dirty="0" err="1" smtClean="0">
                <a:latin typeface="FMBindumathi" pitchFamily="2" charset="0"/>
              </a:rPr>
              <a:t>wfma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yelshdjka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jeä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ÈhqKq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lsÍu</a:t>
            </a:r>
            <a:endParaRPr lang="en-US" sz="1600" dirty="0" smtClean="0">
              <a:latin typeface="FMBindumathi" pitchFamily="2" charset="0"/>
            </a:endParaRPr>
          </a:p>
          <a:p>
            <a:pPr lvl="1"/>
            <a:r>
              <a:rPr lang="en-US" sz="1600" dirty="0" err="1" smtClean="0">
                <a:latin typeface="FMBindumathi" pitchFamily="2" charset="0"/>
              </a:rPr>
              <a:t>wfma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ls%hdldrlï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jeä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ÈhqKq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lsÍu</a:t>
            </a:r>
            <a:endParaRPr lang="en-US" sz="1600" dirty="0" smtClean="0">
              <a:latin typeface="FMBindumathi" pitchFamily="2" charset="0"/>
            </a:endParaRPr>
          </a:p>
          <a:p>
            <a:pPr lvl="1"/>
            <a:r>
              <a:rPr lang="en-US" sz="1600" dirty="0" err="1" smtClean="0">
                <a:latin typeface="FMBindumathi" pitchFamily="2" charset="0"/>
              </a:rPr>
              <a:t>wfma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iïnkaO;d</a:t>
            </a:r>
            <a:r>
              <a:rPr lang="en-US" sz="1600" dirty="0" smtClean="0">
                <a:latin typeface="FMBindumathi" pitchFamily="2" charset="0"/>
              </a:rPr>
              <a:t> ^</a:t>
            </a:r>
            <a:r>
              <a:rPr lang="en-US" sz="1600" dirty="0" err="1" smtClean="0">
                <a:latin typeface="FMBindumathi" pitchFamily="2" charset="0"/>
              </a:rPr>
              <a:t>wks;a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wh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iu</a:t>
            </a:r>
            <a:r>
              <a:rPr lang="en-US" sz="1600" dirty="0" smtClean="0">
                <a:latin typeface="FMBindumathi" pitchFamily="2" charset="0"/>
              </a:rPr>
              <a:t>.&amp; </a:t>
            </a:r>
            <a:r>
              <a:rPr lang="en-US" sz="1600" dirty="0" err="1" smtClean="0">
                <a:latin typeface="FMBindumathi" pitchFamily="2" charset="0"/>
              </a:rPr>
              <a:t>ÈhqKq</a:t>
            </a:r>
            <a:r>
              <a:rPr lang="en-US" sz="1600" dirty="0" smtClean="0">
                <a:latin typeface="FMBindumathi" pitchFamily="2" charset="0"/>
              </a:rPr>
              <a:t> </a:t>
            </a:r>
            <a:r>
              <a:rPr lang="en-US" sz="1600" dirty="0" err="1" smtClean="0">
                <a:latin typeface="FMBindumathi" pitchFamily="2" charset="0"/>
              </a:rPr>
              <a:t>lsÍu</a:t>
            </a:r>
            <a:endParaRPr lang="en-US" sz="16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1600" dirty="0" smtClean="0">
                <a:latin typeface="FMBindumathi" pitchFamily="2" charset="0"/>
              </a:rPr>
              <a:t>          </a:t>
            </a:r>
            <a:r>
              <a:rPr lang="en-US" sz="2000" dirty="0" err="1" smtClean="0">
                <a:latin typeface="FMBindumathi" pitchFamily="2" charset="0"/>
              </a:rPr>
              <a:t>fï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yelshdjka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ÈhqKq</a:t>
            </a:r>
            <a:r>
              <a:rPr lang="en-US" sz="2000" dirty="0" smtClean="0">
                <a:latin typeface="FMBindumathi" pitchFamily="2" charset="0"/>
              </a:rPr>
              <a:t> l&lt; </a:t>
            </a:r>
            <a:r>
              <a:rPr lang="en-US" sz="2000" dirty="0" err="1" smtClean="0">
                <a:latin typeface="FMBindumathi" pitchFamily="2" charset="0"/>
              </a:rPr>
              <a:t>hq;af;a</a:t>
            </a:r>
            <a:endParaRPr lang="en-US" sz="20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000" dirty="0" smtClean="0">
                <a:latin typeface="FMBindumathi" pitchFamily="2" charset="0"/>
              </a:rPr>
              <a:t>        </a:t>
            </a:r>
            <a:r>
              <a:rPr lang="en-US" sz="2000" dirty="0" err="1" smtClean="0">
                <a:latin typeface="FMBindumathi" pitchFamily="2" charset="0"/>
              </a:rPr>
              <a:t>kùk</a:t>
            </a:r>
            <a:r>
              <a:rPr lang="en-US" sz="2000" dirty="0" smtClean="0">
                <a:latin typeface="FMBindumathi" pitchFamily="2" charset="0"/>
              </a:rPr>
              <a:t> ;</a:t>
            </a:r>
            <a:r>
              <a:rPr lang="en-US" sz="2000" dirty="0" err="1" smtClean="0">
                <a:latin typeface="FMBindumathi" pitchFamily="2" charset="0"/>
              </a:rPr>
              <a:t>dlaIKh</a:t>
            </a:r>
            <a:r>
              <a:rPr lang="en-US" sz="2000" dirty="0" smtClean="0">
                <a:latin typeface="FMBindumathi" pitchFamily="2" charset="0"/>
              </a:rPr>
              <a:t> ;=&lt;</a:t>
            </a:r>
            <a:r>
              <a:rPr lang="en-US" sz="2000" dirty="0" err="1" smtClean="0">
                <a:latin typeface="FMBindumathi" pitchFamily="2" charset="0"/>
              </a:rPr>
              <a:t>skafka</a:t>
            </a:r>
            <a:r>
              <a:rPr lang="en-US" sz="2000" dirty="0" smtClean="0">
                <a:latin typeface="FMBindumathi"/>
              </a:rPr>
              <a:t>@</a:t>
            </a:r>
          </a:p>
          <a:p>
            <a:pPr>
              <a:buNone/>
            </a:pPr>
            <a:r>
              <a:rPr lang="en-US" sz="1600" dirty="0" smtClean="0">
                <a:latin typeface="FMBindumathi"/>
              </a:rPr>
              <a:t>          </a:t>
            </a:r>
            <a:r>
              <a:rPr lang="en-US" sz="1600" dirty="0" err="1" smtClean="0">
                <a:latin typeface="FMBindumathi"/>
              </a:rPr>
              <a:t>fudkjo</a:t>
            </a:r>
            <a:r>
              <a:rPr lang="en-US" sz="1600" dirty="0" smtClean="0">
                <a:latin typeface="FMBindumathi"/>
              </a:rPr>
              <a:t> </a:t>
            </a:r>
            <a:r>
              <a:rPr lang="en-US" sz="1600" dirty="0" err="1" smtClean="0">
                <a:latin typeface="FMBindumathi"/>
              </a:rPr>
              <a:t>wmsg</a:t>
            </a:r>
            <a:r>
              <a:rPr lang="en-US" sz="1600" dirty="0" smtClean="0">
                <a:latin typeface="FMBindumathi"/>
              </a:rPr>
              <a:t> </a:t>
            </a:r>
            <a:r>
              <a:rPr lang="en-US" sz="1600" dirty="0" err="1" smtClean="0">
                <a:latin typeface="FMBindumathi"/>
              </a:rPr>
              <a:t>lrkak</a:t>
            </a:r>
            <a:r>
              <a:rPr lang="en-US" sz="1600" dirty="0" smtClean="0">
                <a:latin typeface="FMBindumathi"/>
              </a:rPr>
              <a:t> </a:t>
            </a:r>
            <a:r>
              <a:rPr lang="en-US" sz="1600" dirty="0" err="1" smtClean="0">
                <a:latin typeface="FMBindumathi"/>
              </a:rPr>
              <a:t>mq¨jka</a:t>
            </a:r>
            <a:endParaRPr lang="en-US" sz="1600" dirty="0" smtClean="0">
              <a:latin typeface="FMBindumathi"/>
            </a:endParaRPr>
          </a:p>
          <a:p>
            <a:pPr>
              <a:buNone/>
            </a:pPr>
            <a:r>
              <a:rPr lang="en-US" sz="1600" dirty="0" smtClean="0">
                <a:latin typeface="FMBindumathi"/>
              </a:rPr>
              <a:t>          </a:t>
            </a:r>
            <a:r>
              <a:rPr lang="en-US" sz="1600" dirty="0" err="1" smtClean="0">
                <a:latin typeface="FMBindumathi"/>
              </a:rPr>
              <a:t>kùk</a:t>
            </a:r>
            <a:r>
              <a:rPr lang="en-US" sz="1600" dirty="0" smtClean="0">
                <a:latin typeface="FMBindumathi"/>
              </a:rPr>
              <a:t> ;</a:t>
            </a:r>
            <a:r>
              <a:rPr lang="en-US" sz="1600" dirty="0" err="1" smtClean="0">
                <a:latin typeface="FMBindumathi"/>
              </a:rPr>
              <a:t>dlaIKh</a:t>
            </a:r>
            <a:r>
              <a:rPr lang="en-US" sz="1600" dirty="0" smtClean="0">
                <a:latin typeface="FMBindumathi"/>
              </a:rPr>
              <a:t> </a:t>
            </a:r>
            <a:r>
              <a:rPr lang="en-US" sz="1600" dirty="0" err="1" smtClean="0">
                <a:latin typeface="FMBindumathi"/>
              </a:rPr>
              <a:t>iu</a:t>
            </a:r>
            <a:r>
              <a:rPr lang="en-US" sz="1600" dirty="0" smtClean="0">
                <a:latin typeface="FMBindumathi"/>
              </a:rPr>
              <a:t>`.@</a:t>
            </a:r>
            <a:endParaRPr lang="en-US" sz="1600" dirty="0" smtClean="0">
              <a:latin typeface="FMBindumathi" pitchFamily="2" charset="0"/>
            </a:endParaRPr>
          </a:p>
          <a:p>
            <a:pPr lvl="1">
              <a:buNone/>
            </a:pPr>
            <a:endParaRPr lang="en-US" sz="16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600" dirty="0" smtClean="0"/>
              <a:t>As a Society we like the sound of hammering, but we are uncomfortable with the sound of thinking, which is silence.</a:t>
            </a:r>
          </a:p>
          <a:p>
            <a:pPr>
              <a:buNone/>
            </a:pPr>
            <a:r>
              <a:rPr lang="en-US" sz="2600" dirty="0" smtClean="0"/>
              <a:t>Bunch of Boards, Hammers and nails does not mean that they are building houses.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txBody>
          <a:bodyPr/>
          <a:lstStyle/>
          <a:p>
            <a:r>
              <a:rPr lang="en-US" dirty="0" err="1" smtClean="0">
                <a:latin typeface="FMBindumathi" pitchFamily="2" charset="0"/>
              </a:rPr>
              <a:t>iuk</a:t>
            </a:r>
            <a:r>
              <a:rPr lang="en-US" dirty="0" smtClean="0">
                <a:latin typeface="FMBindumathi" pitchFamily="2" charset="0"/>
              </a:rPr>
              <a:t>&lt;</a:t>
            </a:r>
            <a:r>
              <a:rPr lang="en-US" dirty="0" err="1" smtClean="0">
                <a:latin typeface="FMBindumathi" pitchFamily="2" charset="0"/>
              </a:rPr>
              <a:t>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FMBindumathi" pitchFamily="2" charset="0"/>
              </a:rPr>
              <a:t>iuk</a:t>
            </a:r>
            <a:r>
              <a:rPr lang="en-US" dirty="0" smtClean="0">
                <a:latin typeface="FMBindumathi" pitchFamily="2" charset="0"/>
              </a:rPr>
              <a:t>&lt;</a:t>
            </a:r>
            <a:r>
              <a:rPr lang="en-US" dirty="0" err="1" smtClean="0">
                <a:latin typeface="FMBindumathi" pitchFamily="2" charset="0"/>
              </a:rPr>
              <a:t>hd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hkq</a:t>
            </a:r>
            <a:r>
              <a:rPr lang="en-US" dirty="0" smtClean="0">
                <a:latin typeface="FMBindumathi" pitchFamily="2" charset="0"/>
              </a:rPr>
              <a:t> wdl¾Iksh </a:t>
            </a:r>
            <a:r>
              <a:rPr lang="en-US" dirty="0" err="1" smtClean="0">
                <a:latin typeface="FMBindumathi" pitchFamily="2" charset="0"/>
              </a:rPr>
              <a:t>lDñfhls</a:t>
            </a:r>
            <a:r>
              <a:rPr lang="en-US" dirty="0" smtClean="0"/>
              <a:t>.</a:t>
            </a:r>
          </a:p>
          <a:p>
            <a:r>
              <a:rPr lang="en-US" dirty="0" err="1" smtClean="0">
                <a:latin typeface="FMBindumathi" pitchFamily="2" charset="0"/>
              </a:rPr>
              <a:t>wms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leu;shs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WDj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w,a,kak</a:t>
            </a:r>
            <a:r>
              <a:rPr lang="en-US" dirty="0" smtClean="0"/>
              <a:t>.</a:t>
            </a:r>
          </a:p>
          <a:p>
            <a:r>
              <a:rPr lang="en-US" dirty="0" err="1" smtClean="0">
                <a:latin typeface="FMBindumathi" pitchFamily="2" charset="0"/>
              </a:rPr>
              <a:t>iuk</a:t>
            </a:r>
            <a:r>
              <a:rPr lang="en-US" dirty="0" smtClean="0">
                <a:latin typeface="FMBindumathi" pitchFamily="2" charset="0"/>
              </a:rPr>
              <a:t>&lt;</a:t>
            </a:r>
            <a:r>
              <a:rPr lang="en-US" dirty="0" err="1" smtClean="0">
                <a:latin typeface="FMBindumathi" pitchFamily="2" charset="0"/>
              </a:rPr>
              <a:t>hd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ta</a:t>
            </a:r>
            <a:r>
              <a:rPr lang="en-US" dirty="0" smtClean="0">
                <a:latin typeface="FMBindumathi" pitchFamily="2" charset="0"/>
              </a:rPr>
              <a:t> ;</a:t>
            </a:r>
            <a:r>
              <a:rPr lang="en-US" dirty="0" err="1" smtClean="0">
                <a:latin typeface="FMBindumathi" pitchFamily="2" charset="0"/>
              </a:rPr>
              <a:t>rugu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wysxil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iy</a:t>
            </a:r>
            <a:r>
              <a:rPr lang="en-US" dirty="0" smtClean="0">
                <a:latin typeface="FMBindumathi" pitchFamily="2" charset="0"/>
              </a:rPr>
              <a:t> ,</a:t>
            </a:r>
            <a:r>
              <a:rPr lang="en-US" dirty="0" err="1" smtClean="0">
                <a:latin typeface="FMBindumathi" pitchFamily="2" charset="0"/>
              </a:rPr>
              <a:t>iaik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lDñfhls</a:t>
            </a:r>
            <a:endParaRPr lang="en-US" dirty="0" smtClean="0"/>
          </a:p>
          <a:p>
            <a:r>
              <a:rPr lang="en-US" dirty="0" err="1" smtClean="0">
                <a:latin typeface="FMBindumathi" pitchFamily="2" charset="0"/>
              </a:rPr>
              <a:t>ta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ksid</a:t>
            </a:r>
            <a:r>
              <a:rPr lang="en-US" dirty="0" smtClean="0">
                <a:latin typeface="FMBindumathi" pitchFamily="2" charset="0"/>
              </a:rPr>
              <a:t> ;</a:t>
            </a:r>
            <a:r>
              <a:rPr lang="en-US" dirty="0" err="1" smtClean="0">
                <a:latin typeface="FMBindumathi" pitchFamily="2" charset="0"/>
              </a:rPr>
              <a:t>uhs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wms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lshkafka</a:t>
            </a:r>
            <a:r>
              <a:rPr lang="en-US" dirty="0" smtClean="0">
                <a:latin typeface="FMBindumathi" pitchFamily="2" charset="0"/>
              </a:rPr>
              <a:t> &lt;</a:t>
            </a:r>
            <a:r>
              <a:rPr lang="en-US" dirty="0" err="1" smtClean="0">
                <a:latin typeface="FMBindumathi" pitchFamily="2" charset="0"/>
              </a:rPr>
              <a:t>uhs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iuk</a:t>
            </a:r>
            <a:r>
              <a:rPr lang="en-US" dirty="0" smtClean="0">
                <a:latin typeface="FMBindumathi" pitchFamily="2" charset="0"/>
              </a:rPr>
              <a:t>&lt;</a:t>
            </a:r>
            <a:r>
              <a:rPr lang="en-US" dirty="0" err="1" smtClean="0">
                <a:latin typeface="FMBindumathi" pitchFamily="2" charset="0"/>
              </a:rPr>
              <a:t>hska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jf.a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lsh,d</a:t>
            </a:r>
            <a:r>
              <a:rPr lang="en-US" dirty="0" smtClean="0"/>
              <a:t>.</a:t>
            </a:r>
          </a:p>
          <a:p>
            <a:r>
              <a:rPr lang="en-US" dirty="0" err="1" smtClean="0">
                <a:latin typeface="FMBindumathi" pitchFamily="2" charset="0"/>
              </a:rPr>
              <a:t>kuq;a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Tn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okakjdo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iuk</a:t>
            </a:r>
            <a:r>
              <a:rPr lang="en-US" dirty="0" smtClean="0">
                <a:latin typeface="FMBindumathi" pitchFamily="2" charset="0"/>
              </a:rPr>
              <a:t>&lt;</a:t>
            </a:r>
            <a:r>
              <a:rPr lang="en-US" dirty="0" err="1" smtClean="0">
                <a:latin typeface="FMBindumathi" pitchFamily="2" charset="0"/>
              </a:rPr>
              <a:t>hdf.a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ðjk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pl%h</a:t>
            </a:r>
            <a:endParaRPr lang="en-US" dirty="0" smtClean="0">
              <a:latin typeface="FMBindumathi" pitchFamily="2" charset="0"/>
            </a:endParaRPr>
          </a:p>
          <a:p>
            <a:endParaRPr lang="en-US" dirty="0"/>
          </a:p>
        </p:txBody>
      </p:sp>
      <p:pic>
        <p:nvPicPr>
          <p:cNvPr id="32772" name="Picture 4" descr="http://www.ces.ncsu.edu/depts/hort/consumer/factsheets/butterflies/icons/butterf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0"/>
            <a:ext cx="2133600" cy="2186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FMBindumathi" pitchFamily="2" charset="0"/>
              </a:rPr>
              <a:t>kej</a:t>
            </a:r>
            <a:r>
              <a:rPr lang="en-US" dirty="0" smtClean="0">
                <a:latin typeface="FMBindumathi" pitchFamily="2" charset="0"/>
              </a:rPr>
              <a:t>; </a:t>
            </a:r>
            <a:r>
              <a:rPr lang="en-US" dirty="0" err="1" smtClean="0">
                <a:latin typeface="FMBindumathi" pitchFamily="2" charset="0"/>
              </a:rPr>
              <a:t>jrla</a:t>
            </a:r>
            <a:r>
              <a:rPr lang="en-US" dirty="0" smtClean="0">
                <a:latin typeface="FMBindumathi" pitchFamily="2" charset="0"/>
              </a:rPr>
              <a:t> wo </a:t>
            </a:r>
            <a:r>
              <a:rPr lang="en-US" dirty="0" err="1" smtClean="0">
                <a:latin typeface="FMBindumathi" pitchFamily="2" charset="0"/>
              </a:rPr>
              <a:t>fï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jevuq¨jg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wehs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wms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wdfõ</a:t>
            </a:r>
            <a:r>
              <a:rPr lang="en-US" dirty="0" smtClean="0">
                <a:latin typeface="FMBindumathi" pitchFamily="2" charset="0"/>
              </a:rPr>
              <a:t>@</a:t>
            </a:r>
            <a:br>
              <a:rPr lang="en-US" dirty="0" smtClean="0">
                <a:latin typeface="FMBindumathi" pitchFamily="2" charset="0"/>
              </a:rPr>
            </a:b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 smtClean="0">
                <a:latin typeface="FMBindumathi" pitchFamily="2" charset="0"/>
              </a:rPr>
              <a:t>fldaI.;fj,"n,kak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wmsg;a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iuk,fhda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jf.a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fj,d"ikaf;daIfhka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Ôj;a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fjkak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n,kak</a:t>
            </a:r>
            <a:r>
              <a:rPr lang="en-US" sz="2800" dirty="0" smtClean="0">
                <a:latin typeface="FMBindumathi" pitchFamily="2" charset="0"/>
              </a:rPr>
              <a:t>'</a:t>
            </a:r>
          </a:p>
          <a:p>
            <a:r>
              <a:rPr lang="en-US" sz="2800" dirty="0" err="1" smtClean="0">
                <a:latin typeface="FMBindumathi" pitchFamily="2" charset="0"/>
              </a:rPr>
              <a:t>tal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yskao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wms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n,uq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fldaI</a:t>
            </a:r>
            <a:r>
              <a:rPr lang="en-US" sz="2800" dirty="0" smtClean="0">
                <a:latin typeface="FMBindumathi" pitchFamily="2" charset="0"/>
              </a:rPr>
              <a:t> .;</a:t>
            </a:r>
            <a:r>
              <a:rPr lang="en-US" sz="2800" dirty="0" err="1" smtClean="0">
                <a:latin typeface="FMBindumathi" pitchFamily="2" charset="0"/>
              </a:rPr>
              <a:t>fjkak'wfma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yej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wßkak</a:t>
            </a:r>
            <a:r>
              <a:rPr lang="en-US" sz="2800" dirty="0" smtClean="0">
                <a:latin typeface="FMBindumathi" pitchFamily="2" charset="0"/>
              </a:rPr>
              <a:t>'</a:t>
            </a:r>
          </a:p>
          <a:p>
            <a:r>
              <a:rPr lang="en-US" sz="2800" dirty="0" err="1" smtClean="0">
                <a:latin typeface="FMBindumathi" pitchFamily="2" charset="0"/>
              </a:rPr>
              <a:t>fudkjo</a:t>
            </a:r>
            <a:r>
              <a:rPr lang="en-US" sz="2800" dirty="0" smtClean="0">
                <a:latin typeface="FMBindumathi" pitchFamily="2" charset="0"/>
              </a:rPr>
              <a:t> wm </a:t>
            </a:r>
            <a:r>
              <a:rPr lang="en-US" sz="2800" dirty="0" err="1" smtClean="0">
                <a:latin typeface="FMBindumathi" pitchFamily="2" charset="0"/>
              </a:rPr>
              <a:t>yej</a:t>
            </a:r>
            <a:r>
              <a:rPr lang="en-US" sz="2800" dirty="0" smtClean="0">
                <a:latin typeface="FMBindumathi" pitchFamily="2" charset="0"/>
              </a:rPr>
              <a:t>'</a:t>
            </a:r>
          </a:p>
          <a:p>
            <a:r>
              <a:rPr lang="en-US" sz="2800" dirty="0" err="1" smtClean="0">
                <a:latin typeface="FMBindumathi" pitchFamily="2" charset="0"/>
              </a:rPr>
              <a:t>wks;a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whj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wkjYH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úêhg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úfõpkh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lsÍu</a:t>
            </a:r>
            <a:endParaRPr lang="en-US" sz="2800" dirty="0" smtClean="0">
              <a:latin typeface="FMBindumathi" pitchFamily="2" charset="0"/>
            </a:endParaRPr>
          </a:p>
          <a:p>
            <a:r>
              <a:rPr lang="en-US" sz="2800" dirty="0" err="1" smtClean="0">
                <a:latin typeface="FMBindumathi" pitchFamily="2" charset="0"/>
              </a:rPr>
              <a:t>iudj</a:t>
            </a:r>
            <a:r>
              <a:rPr lang="en-US" sz="2800" dirty="0" smtClean="0">
                <a:latin typeface="FMBindumathi" pitchFamily="2" charset="0"/>
              </a:rPr>
              <a:t> §</a:t>
            </a:r>
            <a:r>
              <a:rPr lang="en-US" sz="2800" dirty="0" err="1" smtClean="0">
                <a:latin typeface="FMBindumathi" pitchFamily="2" charset="0"/>
              </a:rPr>
              <a:t>ug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neßlu</a:t>
            </a:r>
            <a:endParaRPr lang="en-US" sz="2800" dirty="0" smtClean="0">
              <a:latin typeface="FMBindumathi" pitchFamily="2" charset="0"/>
            </a:endParaRPr>
          </a:p>
          <a:p>
            <a:r>
              <a:rPr lang="en-US" sz="2800" dirty="0" err="1" smtClean="0">
                <a:latin typeface="FMBindumathi" pitchFamily="2" charset="0"/>
              </a:rPr>
              <a:t>tal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yskaod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wfma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uki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Th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yej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j,ska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msß</a:t>
            </a:r>
            <a:r>
              <a:rPr lang="en-US" sz="2800" dirty="0" smtClean="0">
                <a:latin typeface="FMBindumathi" pitchFamily="2" charset="0"/>
              </a:rPr>
              <a:t>,'</a:t>
            </a:r>
          </a:p>
          <a:p>
            <a:r>
              <a:rPr lang="en-US" sz="2800" dirty="0" err="1" smtClean="0">
                <a:latin typeface="FMBindumathi" pitchFamily="2" charset="0"/>
              </a:rPr>
              <a:t>tal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yskaod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wmsg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wfma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yelshdjka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ÈhqKq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lrkak</a:t>
            </a:r>
            <a:r>
              <a:rPr lang="en-US" sz="2800" dirty="0" smtClean="0">
                <a:latin typeface="FMBindumathi" pitchFamily="2" charset="0"/>
              </a:rPr>
              <a:t> </a:t>
            </a:r>
            <a:r>
              <a:rPr lang="en-US" sz="2800" dirty="0" err="1" smtClean="0">
                <a:latin typeface="FMBindumathi" pitchFamily="2" charset="0"/>
              </a:rPr>
              <a:t>neßfjkjd</a:t>
            </a:r>
            <a:endParaRPr lang="en-US" sz="2800" dirty="0" smtClean="0">
              <a:latin typeface="FMBindumathi" pitchFamily="2" charset="0"/>
            </a:endParaRPr>
          </a:p>
          <a:p>
            <a:endParaRPr lang="en-US" dirty="0">
              <a:latin typeface="FMBindumath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FMBindumathi" pitchFamily="2" charset="0"/>
              </a:rPr>
              <a:t>Ôú;fha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m%Odk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wruqKq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>
                <a:latin typeface="FMBindumathi" pitchFamily="2" charset="0"/>
              </a:rPr>
              <a:t>wfma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yelshdjka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ÈhqKq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lsÍfuka</a:t>
            </a:r>
            <a:r>
              <a:rPr lang="en-US" sz="2000" dirty="0" smtClean="0">
                <a:latin typeface="FMBindumathi" pitchFamily="2" charset="0"/>
              </a:rPr>
              <a:t> wm ,</a:t>
            </a:r>
            <a:r>
              <a:rPr lang="en-US" sz="2000" dirty="0" err="1" smtClean="0">
                <a:latin typeface="FMBindumathi" pitchFamily="2" charset="0"/>
              </a:rPr>
              <a:t>nk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ikaf;daIh</a:t>
            </a:r>
            <a:endParaRPr lang="en-US" sz="2000" dirty="0" smtClean="0">
              <a:latin typeface="FMBindumathi" pitchFamily="2" charset="0"/>
            </a:endParaRPr>
          </a:p>
          <a:p>
            <a:r>
              <a:rPr lang="en-US" sz="2000" dirty="0" err="1" smtClean="0">
                <a:latin typeface="FMBindumathi" pitchFamily="2" charset="0"/>
              </a:rPr>
              <a:t>fudllao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fï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yelshdjka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lshkafka</a:t>
            </a:r>
            <a:endParaRPr lang="en-US" sz="20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000" dirty="0" err="1" smtClean="0">
                <a:latin typeface="FMBindumathi" pitchFamily="2" charset="0"/>
              </a:rPr>
              <a:t>n,kak</a:t>
            </a:r>
            <a:endParaRPr lang="en-US" sz="2000" dirty="0" smtClean="0">
              <a:latin typeface="FMBindumathi" pitchFamily="2" charset="0"/>
            </a:endParaRPr>
          </a:p>
          <a:p>
            <a:r>
              <a:rPr lang="en-US" sz="2000" dirty="0" smtClean="0">
                <a:latin typeface="FMBindumathi" pitchFamily="2" charset="0"/>
              </a:rPr>
              <a:t>Ñ;% </a:t>
            </a:r>
            <a:r>
              <a:rPr lang="en-US" sz="2000" dirty="0" err="1" smtClean="0">
                <a:latin typeface="FMBindumathi" pitchFamily="2" charset="0"/>
              </a:rPr>
              <a:t>w`Èk</a:t>
            </a:r>
            <a:r>
              <a:rPr lang="en-US" sz="2000" dirty="0" smtClean="0">
                <a:latin typeface="FMBindumathi" pitchFamily="2" charset="0"/>
              </a:rPr>
              <a:t> Ñ;% </a:t>
            </a:r>
            <a:r>
              <a:rPr lang="en-US" sz="2000" dirty="0" err="1" smtClean="0">
                <a:latin typeface="FMBindumathi" pitchFamily="2" charset="0"/>
              </a:rPr>
              <a:t>Ys,amsfhla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thdf.a</a:t>
            </a:r>
            <a:r>
              <a:rPr lang="en-US" sz="2000" dirty="0" smtClean="0">
                <a:latin typeface="FMBindumathi" pitchFamily="2" charset="0"/>
              </a:rPr>
              <a:t> Ñ;% </a:t>
            </a:r>
            <a:r>
              <a:rPr lang="en-US" sz="2000" dirty="0" err="1" smtClean="0">
                <a:latin typeface="FMBindumathi" pitchFamily="2" charset="0"/>
              </a:rPr>
              <a:t>ÈhqKq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fjkjd</a:t>
            </a:r>
            <a:r>
              <a:rPr lang="en-US" sz="2000" dirty="0" smtClean="0">
                <a:latin typeface="FMBindumathi" pitchFamily="2" charset="0"/>
              </a:rPr>
              <a:t> ±l,</a:t>
            </a:r>
          </a:p>
          <a:p>
            <a:r>
              <a:rPr lang="en-US" sz="2000" dirty="0" err="1" smtClean="0">
                <a:latin typeface="FMBindumathi" pitchFamily="2" charset="0"/>
              </a:rPr>
              <a:t>ke;akï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fyÈ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fidfydhqßhla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smtClean="0"/>
              <a:t>,Cancer </a:t>
            </a:r>
            <a:r>
              <a:rPr lang="en-US" sz="2000" dirty="0" err="1" smtClean="0">
                <a:latin typeface="FMBindumathi" pitchFamily="2" charset="0"/>
              </a:rPr>
              <a:t>f,fvlaj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ikiai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ikiaik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ta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f,vdj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ffOru;a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lr</a:t>
            </a:r>
            <a:r>
              <a:rPr lang="en-US" sz="2000" dirty="0" smtClean="0">
                <a:latin typeface="FMBindumathi" pitchFamily="2" charset="0"/>
              </a:rPr>
              <a:t>, ,</a:t>
            </a:r>
            <a:r>
              <a:rPr lang="en-US" sz="2000" dirty="0" err="1" smtClean="0">
                <a:latin typeface="FMBindumathi" pitchFamily="2" charset="0"/>
              </a:rPr>
              <a:t>nk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ikaf;daIh</a:t>
            </a:r>
            <a:endParaRPr lang="en-US" sz="2000" dirty="0" smtClean="0">
              <a:latin typeface="FMBindumathi" pitchFamily="2" charset="0"/>
            </a:endParaRPr>
          </a:p>
          <a:p>
            <a:r>
              <a:rPr lang="en-US" sz="2000" dirty="0" smtClean="0">
                <a:latin typeface="FMBindumathi" pitchFamily="2" charset="0"/>
              </a:rPr>
              <a:t>.=</a:t>
            </a:r>
            <a:r>
              <a:rPr lang="en-US" sz="2000" dirty="0" err="1" smtClean="0">
                <a:latin typeface="FMBindumathi" pitchFamily="2" charset="0"/>
              </a:rPr>
              <a:t>rejrfhla</a:t>
            </a:r>
            <a:r>
              <a:rPr lang="en-US" sz="2000" dirty="0" smtClean="0">
                <a:latin typeface="FMBindumathi" pitchFamily="2" charset="0"/>
              </a:rPr>
              <a:t> ;</a:t>
            </a:r>
            <a:r>
              <a:rPr lang="en-US" sz="2000" dirty="0" err="1" smtClean="0">
                <a:latin typeface="FMBindumathi" pitchFamily="2" charset="0"/>
              </a:rPr>
              <a:t>uqkaf.a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f.da,hka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fyd`og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bf.k.kakj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olsk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ikaf;daIh</a:t>
            </a:r>
            <a:endParaRPr lang="en-US" sz="2000" dirty="0" smtClean="0">
              <a:latin typeface="FMBindumathi" pitchFamily="2" charset="0"/>
            </a:endParaRPr>
          </a:p>
          <a:p>
            <a:r>
              <a:rPr lang="en-US" sz="2000" dirty="0" smtClean="0">
                <a:latin typeface="FMBindumathi" pitchFamily="2" charset="0"/>
              </a:rPr>
              <a:t>;j </a:t>
            </a:r>
            <a:r>
              <a:rPr lang="en-US" sz="2000" dirty="0" err="1" smtClean="0">
                <a:latin typeface="FMBindumathi" pitchFamily="2" charset="0"/>
              </a:rPr>
              <a:t>fndfyda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ikaf;daIhj,a</a:t>
            </a:r>
            <a:r>
              <a:rPr lang="en-US" sz="2000" dirty="0" smtClean="0">
                <a:latin typeface="FMBindumathi" pitchFamily="2" charset="0"/>
              </a:rPr>
              <a:t> ;</a:t>
            </a:r>
            <a:r>
              <a:rPr lang="en-US" sz="2000" dirty="0" err="1" smtClean="0">
                <a:latin typeface="FMBindumathi" pitchFamily="2" charset="0"/>
              </a:rPr>
              <a:t>sfnkjd</a:t>
            </a:r>
            <a:endParaRPr lang="en-US" sz="20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2000" dirty="0" smtClean="0">
                <a:latin typeface="FMBindumathi" pitchFamily="2" charset="0"/>
              </a:rPr>
              <a:t>	</a:t>
            </a:r>
            <a:r>
              <a:rPr lang="en-US" sz="2000" dirty="0" err="1" smtClean="0">
                <a:latin typeface="FMBindumathi" pitchFamily="2" charset="0"/>
              </a:rPr>
              <a:t>wfma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ikaf;daIh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jeäjkafka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wms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bf.kf.k</a:t>
            </a:r>
            <a:r>
              <a:rPr lang="en-US" sz="2000" dirty="0" smtClean="0">
                <a:latin typeface="FMBindumathi" pitchFamily="2" charset="0"/>
              </a:rPr>
              <a:t> ;</a:t>
            </a:r>
            <a:r>
              <a:rPr lang="en-US" sz="2000" dirty="0" err="1" smtClean="0">
                <a:latin typeface="FMBindumathi" pitchFamily="2" charset="0"/>
              </a:rPr>
              <a:t>sfnk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wfma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wd.fï</a:t>
            </a:r>
            <a:r>
              <a:rPr lang="en-US" sz="2000" dirty="0" smtClean="0">
                <a:latin typeface="FMBindumathi" pitchFamily="2" charset="0"/>
              </a:rPr>
              <a:t> uQ,O¾u </a:t>
            </a:r>
            <a:r>
              <a:rPr lang="en-US" sz="2000" dirty="0" err="1" smtClean="0">
                <a:latin typeface="FMBindumathi" pitchFamily="2" charset="0"/>
              </a:rPr>
              <a:t>yryd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Ôú;h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f.k</a:t>
            </a:r>
            <a:r>
              <a:rPr lang="en-US" sz="2000" dirty="0" smtClean="0">
                <a:latin typeface="FMBindumathi" pitchFamily="2" charset="0"/>
              </a:rPr>
              <a:t> .</a:t>
            </a:r>
            <a:r>
              <a:rPr lang="en-US" sz="2000" dirty="0" err="1" smtClean="0">
                <a:latin typeface="FMBindumathi" pitchFamily="2" charset="0"/>
              </a:rPr>
              <a:t>sfhd;a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muKhs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taflka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lshkafka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kE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wks;a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wd.ï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woyk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whg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ikaf;daIh</a:t>
            </a:r>
            <a:r>
              <a:rPr lang="en-US" sz="2000" dirty="0" smtClean="0">
                <a:latin typeface="FMBindumathi" pitchFamily="2" charset="0"/>
              </a:rPr>
              <a:t> ,</a:t>
            </a:r>
            <a:r>
              <a:rPr lang="en-US" sz="2000" dirty="0" err="1" smtClean="0">
                <a:latin typeface="FMBindumathi" pitchFamily="2" charset="0"/>
              </a:rPr>
              <a:t>nkak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neyehs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lsh</a:t>
            </a:r>
            <a:r>
              <a:rPr lang="en-US" sz="2000" dirty="0" smtClean="0">
                <a:latin typeface="FMBindumathi" pitchFamily="2" charset="0"/>
              </a:rPr>
              <a:t>, </a:t>
            </a:r>
            <a:r>
              <a:rPr lang="en-US" sz="2000" dirty="0" err="1" smtClean="0">
                <a:latin typeface="FMBindumathi" pitchFamily="2" charset="0"/>
              </a:rPr>
              <a:t>ta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wh;a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ta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f.d,a,kaf.a</a:t>
            </a:r>
            <a:r>
              <a:rPr lang="en-US" sz="2000" dirty="0" smtClean="0">
                <a:latin typeface="FMBindumathi" pitchFamily="2" charset="0"/>
              </a:rPr>
              <a:t> uQ,O¾u </a:t>
            </a:r>
            <a:r>
              <a:rPr lang="en-US" sz="2000" dirty="0" err="1" smtClean="0">
                <a:latin typeface="FMBindumathi" pitchFamily="2" charset="0"/>
              </a:rPr>
              <a:t>yryd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smtClean="0">
                <a:latin typeface="FMBindumathi"/>
              </a:rPr>
              <a:t>"</a:t>
            </a:r>
            <a:r>
              <a:rPr lang="en-US" sz="2000" dirty="0" smtClean="0">
                <a:latin typeface="FMBindumathi" pitchFamily="2" charset="0"/>
              </a:rPr>
              <a:t>;</a:t>
            </a:r>
            <a:r>
              <a:rPr lang="en-US" sz="2000" dirty="0" err="1" smtClean="0">
                <a:latin typeface="FMBindumathi" pitchFamily="2" charset="0"/>
              </a:rPr>
              <a:t>uqkaf.a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yelshdjka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ÈhqKq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lf,d;a</a:t>
            </a:r>
            <a:r>
              <a:rPr lang="en-US" sz="2000" dirty="0" smtClean="0">
                <a:latin typeface="FMBindumathi" pitchFamily="2" charset="0"/>
              </a:rPr>
              <a:t> </a:t>
            </a:r>
            <a:r>
              <a:rPr lang="en-US" sz="2000" dirty="0" err="1" smtClean="0">
                <a:latin typeface="FMBindumathi" pitchFamily="2" charset="0"/>
              </a:rPr>
              <a:t>ikaf;daIh</a:t>
            </a:r>
            <a:r>
              <a:rPr lang="en-US" sz="2000" dirty="0" smtClean="0">
                <a:latin typeface="FMBindumathi" pitchFamily="2" charset="0"/>
              </a:rPr>
              <a:t> ,nd.kak </a:t>
            </a:r>
            <a:r>
              <a:rPr lang="en-US" sz="2000" dirty="0" err="1" smtClean="0">
                <a:latin typeface="FMBindumathi" pitchFamily="2" charset="0"/>
              </a:rPr>
              <a:t>mq¨jka</a:t>
            </a:r>
            <a:r>
              <a:rPr lang="en-US" sz="2000" dirty="0" smtClean="0">
                <a:latin typeface="FMBindumathi" pitchFamily="2" charset="0"/>
              </a:rPr>
              <a:t>  </a:t>
            </a:r>
            <a:endParaRPr lang="en-US" sz="2000" dirty="0">
              <a:latin typeface="FMBindumathi" pitchFamily="2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FMBindumathi" pitchFamily="2" charset="0"/>
              </a:rPr>
              <a:t>fudllao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ikaf;daIh</a:t>
            </a:r>
            <a:r>
              <a:rPr lang="en-US" dirty="0" smtClean="0">
                <a:latin typeface="FMBindumathi" pitchFamily="2" charset="0"/>
              </a:rPr>
              <a:t> ;=&lt;</a:t>
            </a:r>
            <a:r>
              <a:rPr lang="en-US" dirty="0" err="1" smtClean="0">
                <a:latin typeface="FMBindumathi" pitchFamily="2" charset="0"/>
              </a:rPr>
              <a:t>ska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wfma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Ôú;h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w;aolskafka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Providence-</a:t>
            </a:r>
            <a:r>
              <a:rPr lang="en-US" dirty="0" err="1" smtClean="0">
                <a:latin typeface="FMBindumathi" pitchFamily="2" charset="0"/>
              </a:rPr>
              <a:t>wmsg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f;areï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hkjd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wmsg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wjYH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foaj,a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wmsg</a:t>
            </a:r>
            <a:r>
              <a:rPr lang="en-US" dirty="0" smtClean="0">
                <a:latin typeface="FMBindumathi" pitchFamily="2" charset="0"/>
              </a:rPr>
              <a:t> ,</a:t>
            </a:r>
            <a:r>
              <a:rPr lang="en-US" dirty="0" err="1" smtClean="0">
                <a:latin typeface="FMBindumathi" pitchFamily="2" charset="0"/>
              </a:rPr>
              <a:t>efnkjhs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lsh</a:t>
            </a:r>
            <a:r>
              <a:rPr lang="en-US" dirty="0" smtClean="0">
                <a:latin typeface="FMBindumathi" pitchFamily="2" charset="0"/>
              </a:rPr>
              <a:t>,</a:t>
            </a:r>
          </a:p>
          <a:p>
            <a:r>
              <a:rPr lang="en-US" dirty="0" smtClean="0"/>
              <a:t>Health-</a:t>
            </a:r>
            <a:r>
              <a:rPr lang="en-US" dirty="0" err="1" smtClean="0">
                <a:latin typeface="FMBindumathi" pitchFamily="2" charset="0"/>
              </a:rPr>
              <a:t>wmsg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f;areï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hkjd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wmsg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úfYAIfhkau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wjYH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udkisl</a:t>
            </a:r>
            <a:r>
              <a:rPr lang="en-US" dirty="0" smtClean="0">
                <a:latin typeface="FMBindumathi" pitchFamily="2" charset="0"/>
              </a:rPr>
              <a:t> yd </a:t>
            </a:r>
            <a:r>
              <a:rPr lang="en-US" dirty="0" err="1" smtClean="0">
                <a:latin typeface="FMBindumathi" pitchFamily="2" charset="0"/>
              </a:rPr>
              <a:t>YdÍßl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iqjh</a:t>
            </a:r>
            <a:r>
              <a:rPr lang="en-US" dirty="0" smtClean="0">
                <a:latin typeface="FMBindumathi" pitchFamily="2" charset="0"/>
              </a:rPr>
              <a:t> ,</a:t>
            </a:r>
            <a:r>
              <a:rPr lang="en-US" dirty="0" err="1" smtClean="0">
                <a:latin typeface="FMBindumathi" pitchFamily="2" charset="0"/>
              </a:rPr>
              <a:t>efnkjhs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lsh</a:t>
            </a:r>
            <a:r>
              <a:rPr lang="en-US" dirty="0" smtClean="0">
                <a:latin typeface="FMBindumathi" pitchFamily="2" charset="0"/>
              </a:rPr>
              <a:t>,</a:t>
            </a:r>
          </a:p>
          <a:p>
            <a:r>
              <a:rPr lang="en-US" dirty="0" smtClean="0"/>
              <a:t>Third Party Influence-</a:t>
            </a:r>
            <a:r>
              <a:rPr lang="en-US" dirty="0" err="1" smtClean="0">
                <a:latin typeface="FMBindumathi" pitchFamily="2" charset="0"/>
              </a:rPr>
              <a:t>wmsg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jegfykak</a:t>
            </a:r>
            <a:r>
              <a:rPr lang="en-US" dirty="0" smtClean="0">
                <a:latin typeface="FMBindumathi" pitchFamily="2" charset="0"/>
              </a:rPr>
              <a:t> .</a:t>
            </a:r>
            <a:r>
              <a:rPr lang="en-US" dirty="0" err="1" smtClean="0">
                <a:latin typeface="FMBindumathi" pitchFamily="2" charset="0"/>
              </a:rPr>
              <a:t>kakjd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wmsg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wks;a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whf.ka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smtClean="0">
                <a:latin typeface="FMBindumathi"/>
              </a:rPr>
              <a:t>"</a:t>
            </a:r>
            <a:r>
              <a:rPr lang="en-US" dirty="0" err="1" smtClean="0">
                <a:latin typeface="FMBindumathi" pitchFamily="2" charset="0"/>
              </a:rPr>
              <a:t>wfma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yelshdjka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oshqKq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lrf.k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smtClean="0">
                <a:latin typeface="FMBindumathi"/>
              </a:rPr>
              <a:t>"</a:t>
            </a:r>
            <a:r>
              <a:rPr lang="en-US" dirty="0" err="1" smtClean="0">
                <a:latin typeface="FMBindumathi" pitchFamily="2" charset="0"/>
              </a:rPr>
              <a:t>ikaf;daIh</a:t>
            </a:r>
            <a:r>
              <a:rPr lang="en-US" dirty="0" smtClean="0">
                <a:latin typeface="FMBindumathi" pitchFamily="2" charset="0"/>
              </a:rPr>
              <a:t> ,</a:t>
            </a:r>
            <a:r>
              <a:rPr lang="en-US" dirty="0" err="1" smtClean="0">
                <a:latin typeface="FMBindumathi" pitchFamily="2" charset="0"/>
              </a:rPr>
              <a:t>nkak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smtClean="0">
                <a:latin typeface="FMBindumathi"/>
              </a:rPr>
              <a:t>"</a:t>
            </a:r>
            <a:r>
              <a:rPr lang="en-US" dirty="0" err="1" smtClean="0">
                <a:latin typeface="FMBindumathi" pitchFamily="2" charset="0"/>
              </a:rPr>
              <a:t>yels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Woõ</a:t>
            </a:r>
            <a:r>
              <a:rPr lang="en-US" dirty="0" smtClean="0">
                <a:latin typeface="FMBindumathi" pitchFamily="2" charset="0"/>
              </a:rPr>
              <a:t> ,</a:t>
            </a:r>
            <a:r>
              <a:rPr lang="en-US" dirty="0" err="1" smtClean="0">
                <a:latin typeface="FMBindumathi" pitchFamily="2" charset="0"/>
              </a:rPr>
              <a:t>efnkjhs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lsh</a:t>
            </a:r>
            <a:r>
              <a:rPr lang="en-US" dirty="0" smtClean="0">
                <a:latin typeface="FMBindumathi" pitchFamily="2" charset="0"/>
              </a:rPr>
              <a:t>,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FMBindumathi" pitchFamily="2" charset="0"/>
              </a:rPr>
              <a:t>jevuq¨fjka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</a:t>
            </a:r>
            <a:r>
              <a:rPr lang="en-US" dirty="0" smtClean="0">
                <a:latin typeface="FMBindumathi" pitchFamily="2" charset="0"/>
              </a:rPr>
              <a:t>;=g ,</a:t>
            </a:r>
            <a:r>
              <a:rPr lang="en-US" dirty="0" err="1" smtClean="0">
                <a:latin typeface="FMBindumathi" pitchFamily="2" charset="0"/>
              </a:rPr>
              <a:t>nkak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kï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  <a:r>
              <a:rPr lang="en-US" sz="1700" dirty="0" err="1" smtClean="0">
                <a:latin typeface="FMBindumathi" pitchFamily="2" charset="0"/>
              </a:rPr>
              <a:t>b;ska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wms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fï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jevuq¨j</a:t>
            </a:r>
            <a:r>
              <a:rPr lang="en-US" sz="1700" dirty="0" smtClean="0">
                <a:latin typeface="FMBindumathi" pitchFamily="2" charset="0"/>
              </a:rPr>
              <a:t> ;=,</a:t>
            </a:r>
            <a:r>
              <a:rPr lang="en-US" sz="1700" dirty="0" err="1" smtClean="0">
                <a:latin typeface="FMBindumathi" pitchFamily="2" charset="0"/>
              </a:rPr>
              <a:t>ska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bf.k.;a;d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uf.a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i</a:t>
            </a:r>
            <a:r>
              <a:rPr lang="en-US" sz="1700" dirty="0" smtClean="0">
                <a:latin typeface="FMBindumathi" pitchFamily="2" charset="0"/>
              </a:rPr>
              <a:t>;=g ,</a:t>
            </a:r>
            <a:r>
              <a:rPr lang="en-US" sz="1700" dirty="0" err="1" smtClean="0">
                <a:latin typeface="FMBindumathi" pitchFamily="2" charset="0"/>
              </a:rPr>
              <a:t>nkak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kï</a:t>
            </a:r>
            <a:r>
              <a:rPr lang="en-US" sz="1700" dirty="0" smtClean="0">
                <a:latin typeface="FMBindumathi" pitchFamily="2" charset="0"/>
              </a:rPr>
              <a:t> my; </a:t>
            </a:r>
            <a:r>
              <a:rPr lang="en-US" sz="1700" dirty="0" err="1" smtClean="0">
                <a:latin typeface="FMBindumathi" pitchFamily="2" charset="0"/>
              </a:rPr>
              <a:t>i`oyka</a:t>
            </a:r>
            <a:r>
              <a:rPr lang="en-US" sz="1700" dirty="0" smtClean="0">
                <a:latin typeface="FMBindumathi" pitchFamily="2" charset="0"/>
              </a:rPr>
              <a:t>  </a:t>
            </a:r>
            <a:r>
              <a:rPr lang="en-US" sz="1700" dirty="0" err="1" smtClean="0">
                <a:latin typeface="FMBindumathi" pitchFamily="2" charset="0"/>
              </a:rPr>
              <a:t>lreKq</a:t>
            </a:r>
            <a:r>
              <a:rPr lang="en-US" sz="1700" dirty="0" smtClean="0">
                <a:latin typeface="FMBindumathi" pitchFamily="2" charset="0"/>
              </a:rPr>
              <a:t> .</a:t>
            </a:r>
            <a:r>
              <a:rPr lang="en-US" sz="1700" dirty="0" err="1" smtClean="0">
                <a:latin typeface="FMBindumathi" pitchFamily="2" charset="0"/>
              </a:rPr>
              <a:t>ek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wms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ie,ls,su;a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úh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hq</a:t>
            </a:r>
            <a:r>
              <a:rPr lang="en-US" sz="1700" dirty="0" smtClean="0">
                <a:latin typeface="FMBindumathi" pitchFamily="2" charset="0"/>
              </a:rPr>
              <a:t>;=</a:t>
            </a:r>
            <a:r>
              <a:rPr lang="en-US" sz="1700" dirty="0" err="1" smtClean="0">
                <a:latin typeface="FMBindumathi" pitchFamily="2" charset="0"/>
              </a:rPr>
              <a:t>hs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lsh</a:t>
            </a:r>
            <a:r>
              <a:rPr lang="en-US" sz="1700" dirty="0" smtClean="0">
                <a:latin typeface="FMBindumathi" pitchFamily="2" charset="0"/>
              </a:rPr>
              <a:t>,</a:t>
            </a:r>
          </a:p>
          <a:p>
            <a:pPr>
              <a:buNone/>
            </a:pPr>
            <a:r>
              <a:rPr lang="en-US" sz="1700" dirty="0" smtClean="0">
                <a:latin typeface="FMBindumathi" pitchFamily="2" charset="0"/>
              </a:rPr>
              <a:t>	</a:t>
            </a:r>
            <a:r>
              <a:rPr lang="en-US" sz="1700" dirty="0" err="1" smtClean="0">
                <a:latin typeface="FMBindumathi" pitchFamily="2" charset="0"/>
              </a:rPr>
              <a:t>fudkjo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ta</a:t>
            </a:r>
            <a:endParaRPr lang="en-US" sz="17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1700" dirty="0" smtClean="0">
                <a:latin typeface="FMBindumathi" pitchFamily="2" charset="0"/>
              </a:rPr>
              <a:t>	</a:t>
            </a:r>
            <a:r>
              <a:rPr lang="en-US" sz="1700" dirty="0" err="1" smtClean="0">
                <a:latin typeface="FMBindumathi" pitchFamily="2" charset="0"/>
              </a:rPr>
              <a:t>yeuodu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Wfoa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mdkaor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cmud,h</a:t>
            </a:r>
            <a:r>
              <a:rPr lang="en-US" sz="1700" dirty="0" smtClean="0">
                <a:latin typeface="FMBindumathi" pitchFamily="2" charset="0"/>
              </a:rPr>
              <a:t> ;=,</a:t>
            </a:r>
            <a:r>
              <a:rPr lang="en-US" sz="1700" dirty="0" err="1" smtClean="0">
                <a:latin typeface="FMBindumathi" pitchFamily="2" charset="0"/>
              </a:rPr>
              <a:t>ska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wfma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Ôú;h</a:t>
            </a:r>
            <a:r>
              <a:rPr lang="en-US" sz="1700" dirty="0" smtClean="0">
                <a:latin typeface="FMBindumathi" pitchFamily="2" charset="0"/>
              </a:rPr>
              <a:t> w¨;a lr.kak </a:t>
            </a:r>
            <a:r>
              <a:rPr lang="en-US" sz="1700" dirty="0" err="1" smtClean="0">
                <a:latin typeface="FMBindumathi" pitchFamily="2" charset="0"/>
              </a:rPr>
              <a:t>m,uq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mka;s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fofla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Bfha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wmsg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yïnjqk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wh</a:t>
            </a:r>
            <a:r>
              <a:rPr lang="en-US" sz="1700" dirty="0" smtClean="0">
                <a:latin typeface="FMBindumathi" pitchFamily="2" charset="0"/>
              </a:rPr>
              <a:t> .</a:t>
            </a:r>
            <a:r>
              <a:rPr lang="en-US" sz="1700" dirty="0" err="1" smtClean="0">
                <a:latin typeface="FMBindumathi" pitchFamily="2" charset="0"/>
              </a:rPr>
              <a:t>ek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wmsg</a:t>
            </a:r>
            <a:r>
              <a:rPr lang="en-US" sz="1700" dirty="0" smtClean="0">
                <a:latin typeface="FMBindumathi" pitchFamily="2" charset="0"/>
              </a:rPr>
              <a:t> my; </a:t>
            </a:r>
            <a:r>
              <a:rPr lang="en-US" sz="1700" dirty="0" err="1" smtClean="0">
                <a:latin typeface="FMBindumathi" pitchFamily="2" charset="0"/>
              </a:rPr>
              <a:t>is;sú,s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wdfjd;a</a:t>
            </a:r>
            <a:endParaRPr lang="en-US" sz="1700" dirty="0" smtClean="0">
              <a:latin typeface="FMBindumathi" pitchFamily="2" charset="0"/>
            </a:endParaRPr>
          </a:p>
          <a:p>
            <a:r>
              <a:rPr lang="en-US" sz="1700" dirty="0" err="1" smtClean="0">
                <a:latin typeface="FMBindumathi" pitchFamily="2" charset="0"/>
              </a:rPr>
              <a:t>krl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úfõpk</a:t>
            </a:r>
            <a:r>
              <a:rPr lang="en-US" sz="1700" dirty="0" smtClean="0">
                <a:latin typeface="FMBindumathi" pitchFamily="2" charset="0"/>
              </a:rPr>
              <a:t> is;=</a:t>
            </a:r>
            <a:r>
              <a:rPr lang="en-US" sz="1700" dirty="0" err="1" smtClean="0">
                <a:latin typeface="FMBindumathi" pitchFamily="2" charset="0"/>
              </a:rPr>
              <a:t>ú,s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smtClean="0"/>
              <a:t>(Prejudice Thoughts)</a:t>
            </a:r>
          </a:p>
          <a:p>
            <a:r>
              <a:rPr lang="en-US" sz="1700" dirty="0" err="1" smtClean="0">
                <a:latin typeface="FMBindumathi" pitchFamily="2" charset="0"/>
              </a:rPr>
              <a:t>wks;a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whg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ffjr</a:t>
            </a:r>
            <a:r>
              <a:rPr lang="en-US" sz="1700" dirty="0" smtClean="0">
                <a:latin typeface="FMBindumathi" pitchFamily="2" charset="0"/>
              </a:rPr>
              <a:t> lrk is;=</a:t>
            </a:r>
            <a:r>
              <a:rPr lang="en-US" sz="1700" dirty="0" err="1" smtClean="0">
                <a:latin typeface="FMBindumathi" pitchFamily="2" charset="0"/>
              </a:rPr>
              <a:t>ú,s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smtClean="0"/>
              <a:t>(Destructive Thoughts)</a:t>
            </a:r>
          </a:p>
          <a:p>
            <a:pPr>
              <a:buNone/>
            </a:pPr>
            <a:r>
              <a:rPr lang="en-US" sz="1700" dirty="0" smtClean="0">
                <a:latin typeface="FMBindumathi" pitchFamily="2" charset="0"/>
              </a:rPr>
              <a:t>	</a:t>
            </a:r>
            <a:r>
              <a:rPr lang="en-US" sz="1700" dirty="0" err="1" smtClean="0">
                <a:latin typeface="FMBindumathi" pitchFamily="2" charset="0"/>
              </a:rPr>
              <a:t>tajd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ysf;ka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whska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lrkak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neßukï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ta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nj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foõuõg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Ndr</a:t>
            </a:r>
            <a:r>
              <a:rPr lang="en-US" sz="1700" dirty="0" smtClean="0">
                <a:latin typeface="FMBindumathi" pitchFamily="2" charset="0"/>
              </a:rPr>
              <a:t>§, </a:t>
            </a:r>
            <a:r>
              <a:rPr lang="en-US" sz="1700" dirty="0" err="1" smtClean="0">
                <a:latin typeface="FMBindumathi" pitchFamily="2" charset="0"/>
              </a:rPr>
              <a:t>ys</a:t>
            </a:r>
            <a:r>
              <a:rPr lang="en-US" sz="1700" dirty="0" smtClean="0">
                <a:latin typeface="FMBindumathi" pitchFamily="2" charset="0"/>
              </a:rPr>
              <a:t>; </a:t>
            </a:r>
            <a:r>
              <a:rPr lang="en-US" sz="1700" dirty="0" err="1" smtClean="0">
                <a:latin typeface="FMBindumathi" pitchFamily="2" charset="0"/>
              </a:rPr>
              <a:t>ikaf;daIfhka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bkak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smtClean="0">
                <a:latin typeface="FMBindumathi"/>
              </a:rPr>
              <a:t>^</a:t>
            </a:r>
            <a:r>
              <a:rPr lang="en-US" sz="1700" dirty="0" err="1" smtClean="0">
                <a:latin typeface="FMBindumathi"/>
              </a:rPr>
              <a:t>túg</a:t>
            </a:r>
            <a:r>
              <a:rPr lang="en-US" sz="1700" dirty="0" smtClean="0">
                <a:latin typeface="FMBindumathi"/>
              </a:rPr>
              <a:t> </a:t>
            </a:r>
            <a:r>
              <a:rPr lang="en-US" sz="1700" dirty="0" err="1" smtClean="0">
                <a:latin typeface="FMBindumathi"/>
              </a:rPr>
              <a:t>Tng</a:t>
            </a:r>
            <a:r>
              <a:rPr lang="en-US" sz="1700" dirty="0" smtClean="0">
                <a:latin typeface="FMBindumathi"/>
              </a:rPr>
              <a:t> </a:t>
            </a:r>
            <a:r>
              <a:rPr lang="en-US" sz="1700" dirty="0" err="1" smtClean="0">
                <a:latin typeface="FMBindumathi"/>
              </a:rPr>
              <a:t>wúksYAÑ</a:t>
            </a:r>
            <a:r>
              <a:rPr lang="en-US" sz="1700" dirty="0" smtClean="0">
                <a:latin typeface="FMBindumathi"/>
              </a:rPr>
              <a:t>; is;=</a:t>
            </a:r>
            <a:r>
              <a:rPr lang="en-US" sz="1700" dirty="0" err="1" smtClean="0">
                <a:latin typeface="FMBindumathi"/>
              </a:rPr>
              <a:t>ú,s</a:t>
            </a:r>
            <a:r>
              <a:rPr lang="en-US" sz="1700" dirty="0" smtClean="0">
                <a:latin typeface="FMBindumathi"/>
              </a:rPr>
              <a:t> </a:t>
            </a:r>
            <a:r>
              <a:rPr lang="en-US" sz="1700" dirty="0" smtClean="0"/>
              <a:t>Anxiety Thoughts </a:t>
            </a:r>
            <a:r>
              <a:rPr lang="en-US" sz="1700" dirty="0" err="1" smtClean="0">
                <a:latin typeface="FMBindumathi" pitchFamily="2" charset="0"/>
              </a:rPr>
              <a:t>tkafka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ke</a:t>
            </a:r>
            <a:r>
              <a:rPr lang="en-US" sz="1700" dirty="0" smtClean="0">
                <a:latin typeface="FMBindumathi" pitchFamily="2" charset="0"/>
              </a:rPr>
              <a:t>;</a:t>
            </a:r>
            <a:r>
              <a:rPr lang="en-US" sz="1700" dirty="0" smtClean="0">
                <a:latin typeface="FMBindumathi"/>
              </a:rPr>
              <a:t>&amp; ;=</a:t>
            </a:r>
            <a:r>
              <a:rPr lang="en-US" sz="1700" dirty="0" err="1" smtClean="0">
                <a:latin typeface="FMBindumathi"/>
              </a:rPr>
              <a:t>kajk</a:t>
            </a:r>
            <a:r>
              <a:rPr lang="en-US" sz="1700" dirty="0" smtClean="0">
                <a:latin typeface="FMBindumathi"/>
              </a:rPr>
              <a:t> </a:t>
            </a:r>
            <a:r>
              <a:rPr lang="en-US" sz="1700" dirty="0" err="1" smtClean="0">
                <a:latin typeface="FMBindumathi"/>
              </a:rPr>
              <a:t>mka;shg</a:t>
            </a:r>
            <a:r>
              <a:rPr lang="en-US" sz="1700" dirty="0" smtClean="0">
                <a:latin typeface="FMBindumathi"/>
              </a:rPr>
              <a:t> </a:t>
            </a:r>
            <a:r>
              <a:rPr lang="en-US" sz="1700" dirty="0" err="1" smtClean="0">
                <a:latin typeface="FMBindumathi"/>
              </a:rPr>
              <a:t>biair</a:t>
            </a:r>
            <a:r>
              <a:rPr lang="en-US" sz="1700" dirty="0" smtClean="0">
                <a:latin typeface="FMBindumathi"/>
              </a:rPr>
              <a:t> </a:t>
            </a:r>
            <a:r>
              <a:rPr lang="en-US" sz="1700" dirty="0" err="1" smtClean="0">
                <a:latin typeface="FMBindumathi"/>
              </a:rPr>
              <a:t>iqúfYAIh</a:t>
            </a:r>
            <a:r>
              <a:rPr lang="en-US" sz="1700" dirty="0" smtClean="0">
                <a:latin typeface="FMBindumathi"/>
              </a:rPr>
              <a:t> </a:t>
            </a:r>
            <a:r>
              <a:rPr lang="en-US" sz="1700" dirty="0" err="1" smtClean="0">
                <a:latin typeface="FMBindumathi"/>
              </a:rPr>
              <a:t>f;audjla</a:t>
            </a:r>
            <a:r>
              <a:rPr lang="en-US" sz="1700" dirty="0" smtClean="0">
                <a:latin typeface="FMBindumathi"/>
              </a:rPr>
              <a:t> </a:t>
            </a:r>
            <a:r>
              <a:rPr lang="en-US" sz="1700" dirty="0" err="1" smtClean="0">
                <a:latin typeface="FMBindumathi"/>
              </a:rPr>
              <a:t>lshjkak</a:t>
            </a:r>
            <a:r>
              <a:rPr lang="en-US" sz="1700" dirty="0" smtClean="0">
                <a:latin typeface="FMBindumathi"/>
              </a:rPr>
              <a:t> </a:t>
            </a:r>
            <a:r>
              <a:rPr lang="en-US" sz="1700" dirty="0" err="1" smtClean="0">
                <a:latin typeface="FMBindumathi"/>
              </a:rPr>
              <a:t>ta</a:t>
            </a:r>
            <a:r>
              <a:rPr lang="en-US" sz="1700" dirty="0" smtClean="0">
                <a:latin typeface="FMBindumathi"/>
              </a:rPr>
              <a:t> </a:t>
            </a:r>
            <a:r>
              <a:rPr lang="en-US" sz="1700" dirty="0" err="1" smtClean="0">
                <a:latin typeface="FMBindumathi"/>
              </a:rPr>
              <a:t>yryd</a:t>
            </a:r>
            <a:r>
              <a:rPr lang="en-US" sz="1700" dirty="0" smtClean="0">
                <a:latin typeface="FMBindumathi"/>
              </a:rPr>
              <a:t> ;</a:t>
            </a:r>
            <a:r>
              <a:rPr lang="en-US" sz="1700" dirty="0" err="1" smtClean="0">
                <a:latin typeface="FMBindumathi"/>
              </a:rPr>
              <a:t>uqkaf.a</a:t>
            </a:r>
            <a:r>
              <a:rPr lang="en-US" sz="1700" dirty="0" smtClean="0">
                <a:latin typeface="FMBindumathi"/>
              </a:rPr>
              <a:t> </a:t>
            </a:r>
            <a:r>
              <a:rPr lang="en-US" sz="1700" dirty="0" err="1" smtClean="0">
                <a:latin typeface="FMBindumathi"/>
              </a:rPr>
              <a:t>yelshdjka</a:t>
            </a:r>
            <a:r>
              <a:rPr lang="en-US" sz="1700" dirty="0" smtClean="0">
                <a:latin typeface="FMBindumathi"/>
              </a:rPr>
              <a:t> </a:t>
            </a:r>
            <a:r>
              <a:rPr lang="en-US" sz="1700" dirty="0" err="1" smtClean="0">
                <a:latin typeface="FMBindumathi"/>
              </a:rPr>
              <a:t>ÈhqKq</a:t>
            </a:r>
            <a:r>
              <a:rPr lang="en-US" sz="1700" dirty="0" smtClean="0">
                <a:latin typeface="FMBindumathi"/>
              </a:rPr>
              <a:t> lr.kak </a:t>
            </a:r>
            <a:r>
              <a:rPr lang="en-US" sz="1700" dirty="0" err="1" smtClean="0">
                <a:latin typeface="FMBindumathi"/>
              </a:rPr>
              <a:t>úêh</a:t>
            </a:r>
            <a:r>
              <a:rPr lang="en-US" sz="1700" dirty="0" smtClean="0">
                <a:latin typeface="FMBindumathi"/>
              </a:rPr>
              <a:t> .</a:t>
            </a:r>
            <a:r>
              <a:rPr lang="en-US" sz="1700" dirty="0" err="1" smtClean="0">
                <a:latin typeface="FMBindumathi"/>
              </a:rPr>
              <a:t>ek</a:t>
            </a:r>
            <a:r>
              <a:rPr lang="en-US" sz="1700" dirty="0" smtClean="0">
                <a:latin typeface="FMBindumathi"/>
              </a:rPr>
              <a:t> </a:t>
            </a:r>
            <a:r>
              <a:rPr lang="en-US" sz="1700" dirty="0" err="1" smtClean="0">
                <a:latin typeface="FMBindumathi"/>
              </a:rPr>
              <a:t>ys</a:t>
            </a:r>
            <a:r>
              <a:rPr lang="en-US" sz="1700" dirty="0" smtClean="0">
                <a:latin typeface="FMBindumathi"/>
              </a:rPr>
              <a:t>; </a:t>
            </a:r>
            <a:r>
              <a:rPr lang="en-US" sz="1700" dirty="0" err="1" smtClean="0">
                <a:latin typeface="FMBindumathi"/>
              </a:rPr>
              <a:t>fhduqlrkak</a:t>
            </a:r>
            <a:r>
              <a:rPr lang="en-US" sz="1700" dirty="0" smtClean="0">
                <a:latin typeface="FMBindumathi"/>
              </a:rPr>
              <a:t> </a:t>
            </a:r>
            <a:r>
              <a:rPr lang="en-US" sz="1700" dirty="0" err="1" smtClean="0">
                <a:latin typeface="FMBindumathi"/>
              </a:rPr>
              <a:t>fï</a:t>
            </a:r>
            <a:r>
              <a:rPr lang="en-US" sz="1700" dirty="0" smtClean="0">
                <a:latin typeface="FMBindumathi"/>
              </a:rPr>
              <a:t> </a:t>
            </a:r>
            <a:r>
              <a:rPr lang="en-US" sz="1700" dirty="0" err="1" smtClean="0">
                <a:latin typeface="FMBindumathi"/>
              </a:rPr>
              <a:t>f;audj,a</a:t>
            </a:r>
            <a:r>
              <a:rPr lang="en-US" sz="1700" dirty="0" smtClean="0">
                <a:latin typeface="FMBindumathi"/>
              </a:rPr>
              <a:t> </a:t>
            </a:r>
            <a:r>
              <a:rPr lang="en-US" sz="1700" dirty="0" err="1" smtClean="0">
                <a:latin typeface="FMBindumathi"/>
              </a:rPr>
              <a:t>yeuojfiu</a:t>
            </a:r>
            <a:r>
              <a:rPr lang="en-US" sz="1700" dirty="0" smtClean="0">
                <a:latin typeface="FMBindumathi"/>
              </a:rPr>
              <a:t> </a:t>
            </a:r>
            <a:r>
              <a:rPr lang="en-US" sz="1700" dirty="0" err="1" smtClean="0">
                <a:latin typeface="FMBindumathi"/>
              </a:rPr>
              <a:t>tllg</a:t>
            </a:r>
            <a:r>
              <a:rPr lang="en-US" sz="1700" dirty="0" smtClean="0">
                <a:latin typeface="FMBindumathi"/>
              </a:rPr>
              <a:t> </a:t>
            </a:r>
            <a:r>
              <a:rPr lang="en-US" sz="1700" dirty="0" err="1" smtClean="0">
                <a:latin typeface="FMBindumathi"/>
              </a:rPr>
              <a:t>miafia</a:t>
            </a:r>
            <a:r>
              <a:rPr lang="en-US" sz="1700" dirty="0" smtClean="0">
                <a:latin typeface="FMBindumathi"/>
              </a:rPr>
              <a:t> </a:t>
            </a:r>
            <a:r>
              <a:rPr lang="en-US" sz="1700" dirty="0" err="1" smtClean="0">
                <a:latin typeface="FMBindumathi"/>
              </a:rPr>
              <a:t>tlla</a:t>
            </a:r>
            <a:r>
              <a:rPr lang="en-US" sz="1700" dirty="0" smtClean="0">
                <a:latin typeface="FMBindumathi"/>
              </a:rPr>
              <a:t> </a:t>
            </a:r>
            <a:r>
              <a:rPr lang="en-US" sz="1700" dirty="0" smtClean="0"/>
              <a:t>(</a:t>
            </a:r>
            <a:r>
              <a:rPr lang="en-US" sz="1700" dirty="0" err="1" smtClean="0"/>
              <a:t>Cyclicly</a:t>
            </a:r>
            <a:r>
              <a:rPr lang="en-US" sz="1700" dirty="0" smtClean="0"/>
              <a:t>) </a:t>
            </a:r>
            <a:r>
              <a:rPr lang="en-US" sz="1700" dirty="0" err="1" smtClean="0">
                <a:latin typeface="FMBindumathi" pitchFamily="2" charset="0"/>
              </a:rPr>
              <a:t>wjOdk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lrkak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tal;a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wudre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kï</a:t>
            </a:r>
            <a:r>
              <a:rPr lang="en-US" sz="1700" dirty="0" smtClean="0">
                <a:latin typeface="FMBindumathi" pitchFamily="2" charset="0"/>
              </a:rPr>
              <a:t> my; </a:t>
            </a:r>
            <a:r>
              <a:rPr lang="en-US" sz="1700" dirty="0" err="1" smtClean="0">
                <a:latin typeface="FMBindumathi" pitchFamily="2" charset="0"/>
              </a:rPr>
              <a:t>i`oyka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smtClean="0"/>
              <a:t>Link </a:t>
            </a:r>
            <a:r>
              <a:rPr lang="en-US" sz="1700" dirty="0" err="1" smtClean="0">
                <a:latin typeface="FMBindumathi" pitchFamily="2" charset="0"/>
              </a:rPr>
              <a:t>tlg</a:t>
            </a:r>
            <a:r>
              <a:rPr lang="en-US" sz="1700" dirty="0" smtClean="0">
                <a:latin typeface="FMBindumathi" pitchFamily="2" charset="0"/>
              </a:rPr>
              <a:t> .</a:t>
            </a:r>
            <a:r>
              <a:rPr lang="en-US" sz="1700" dirty="0" err="1" smtClean="0">
                <a:latin typeface="FMBindumathi" pitchFamily="2" charset="0"/>
              </a:rPr>
              <a:t>sys,a</a:t>
            </a:r>
            <a:r>
              <a:rPr lang="en-US" sz="1700" dirty="0" smtClean="0">
                <a:latin typeface="FMBindumathi" pitchFamily="2" charset="0"/>
              </a:rPr>
              <a:t>,</a:t>
            </a:r>
            <a:r>
              <a:rPr lang="en-US" sz="1700" dirty="0" smtClean="0">
                <a:latin typeface="FMBindumathi"/>
              </a:rPr>
              <a:t>"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m%xYfha</a:t>
            </a:r>
            <a:r>
              <a:rPr lang="en-US" sz="1700" dirty="0" smtClean="0">
                <a:latin typeface="FMBindumathi" pitchFamily="2" charset="0"/>
              </a:rPr>
              <a:t> ¨¾ÿ .=</a:t>
            </a:r>
            <a:r>
              <a:rPr lang="en-US" sz="1700" dirty="0" err="1" smtClean="0">
                <a:latin typeface="FMBindumathi" pitchFamily="2" charset="0"/>
              </a:rPr>
              <a:t>ydjg</a:t>
            </a:r>
            <a:r>
              <a:rPr lang="en-US" sz="1700" dirty="0" smtClean="0">
                <a:latin typeface="FMBindumathi" pitchFamily="2" charset="0"/>
              </a:rPr>
              <a:t> ;</a:t>
            </a:r>
            <a:r>
              <a:rPr lang="en-US" sz="1700" dirty="0" err="1" smtClean="0">
                <a:latin typeface="FMBindumathi" pitchFamily="2" charset="0"/>
              </a:rPr>
              <a:t>uqkaf.a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m%Yakh</a:t>
            </a:r>
            <a:r>
              <a:rPr lang="en-US" sz="1700" dirty="0" smtClean="0">
                <a:latin typeface="FMBindumathi" pitchFamily="2" charset="0"/>
              </a:rPr>
              <a:t> .</a:t>
            </a:r>
            <a:r>
              <a:rPr lang="en-US" sz="1700" dirty="0" err="1" smtClean="0">
                <a:latin typeface="FMBindumathi" pitchFamily="2" charset="0"/>
              </a:rPr>
              <a:t>ek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smtClean="0"/>
              <a:t>E-Mail </a:t>
            </a:r>
            <a:r>
              <a:rPr lang="en-US" sz="1700" dirty="0" err="1" smtClean="0">
                <a:latin typeface="FMBindumathi" pitchFamily="2" charset="0"/>
              </a:rPr>
              <a:t>tlla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wßkak</a:t>
            </a:r>
            <a:endParaRPr lang="en-US" sz="1700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sz="1700" dirty="0" smtClean="0">
                <a:latin typeface="FMBindumathi" pitchFamily="2" charset="0"/>
              </a:rPr>
              <a:t>	</a:t>
            </a:r>
            <a:r>
              <a:rPr lang="en-US" sz="1700" dirty="0" smtClean="0"/>
              <a:t> </a:t>
            </a:r>
            <a:r>
              <a:rPr lang="en-US" sz="1700" dirty="0" smtClean="0">
                <a:hlinkClick r:id="rId2"/>
              </a:rPr>
              <a:t>www.rainbowinformation.com/maristsa/maryhome.html</a:t>
            </a:r>
            <a:endParaRPr lang="en-US" sz="1700" dirty="0" smtClean="0"/>
          </a:p>
          <a:p>
            <a:r>
              <a:rPr lang="en-US" sz="1700" dirty="0" smtClean="0">
                <a:latin typeface="FMBindumathi" pitchFamily="2" charset="0"/>
              </a:rPr>
              <a:t>	</a:t>
            </a:r>
            <a:r>
              <a:rPr lang="en-US" sz="1700" dirty="0" err="1" smtClean="0">
                <a:latin typeface="FMBindumathi" pitchFamily="2" charset="0"/>
              </a:rPr>
              <a:t>b;sß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mka;s</a:t>
            </a:r>
            <a:r>
              <a:rPr lang="en-US" sz="1700" dirty="0" smtClean="0">
                <a:latin typeface="FMBindumathi" pitchFamily="2" charset="0"/>
              </a:rPr>
              <a:t> ;</a:t>
            </a:r>
            <a:r>
              <a:rPr lang="en-US" sz="1700" dirty="0" err="1" smtClean="0">
                <a:latin typeface="FMBindumathi" pitchFamily="2" charset="0"/>
              </a:rPr>
              <a:t>uqkag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ßisfia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wNsryia</a:t>
            </a:r>
            <a:r>
              <a:rPr lang="en-US" sz="1700" dirty="0" smtClean="0">
                <a:latin typeface="FMBindumathi" pitchFamily="2" charset="0"/>
              </a:rPr>
              <a:t> .</a:t>
            </a:r>
            <a:r>
              <a:rPr lang="en-US" sz="1700" dirty="0" err="1" smtClean="0">
                <a:latin typeface="FMBindumathi" pitchFamily="2" charset="0"/>
              </a:rPr>
              <a:t>ek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l,amkd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lrñka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lrkak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yenehs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fï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cmud,h</a:t>
            </a:r>
            <a:r>
              <a:rPr lang="en-US" sz="1700" dirty="0" smtClean="0">
                <a:latin typeface="FMBindumathi" pitchFamily="2" charset="0"/>
              </a:rPr>
              <a:t> ;</a:t>
            </a:r>
            <a:r>
              <a:rPr lang="en-US" sz="1700" dirty="0" err="1" smtClean="0">
                <a:latin typeface="FMBindumathi" pitchFamily="2" charset="0"/>
              </a:rPr>
              <a:t>uqka</a:t>
            </a:r>
            <a:r>
              <a:rPr lang="en-US" sz="1700" dirty="0" smtClean="0">
                <a:latin typeface="FMBindumathi" pitchFamily="2" charset="0"/>
              </a:rPr>
              <a:t> ;</a:t>
            </a:r>
            <a:r>
              <a:rPr lang="en-US" sz="1700" dirty="0" err="1" smtClean="0">
                <a:latin typeface="FMBindumathi" pitchFamily="2" charset="0"/>
              </a:rPr>
              <a:t>ksju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lrkak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taflka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lshkafka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kE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mjq</a:t>
            </a:r>
            <a:r>
              <a:rPr lang="en-US" sz="1700" dirty="0" smtClean="0">
                <a:latin typeface="FMBindumathi" pitchFamily="2" charset="0"/>
              </a:rPr>
              <a:t>, </a:t>
            </a:r>
            <a:r>
              <a:rPr lang="en-US" sz="1700" dirty="0" err="1" smtClean="0">
                <a:latin typeface="FMBindumathi" pitchFamily="2" charset="0"/>
              </a:rPr>
              <a:t>cmud,h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iy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lf;da,sl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iNdfjka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Tng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lshdÈ</a:t>
            </a:r>
            <a:r>
              <a:rPr lang="en-US" sz="1700" dirty="0" smtClean="0">
                <a:latin typeface="FMBindumathi" pitchFamily="2" charset="0"/>
              </a:rPr>
              <a:t>, ;</a:t>
            </a:r>
            <a:r>
              <a:rPr lang="en-US" sz="1700" dirty="0" err="1" smtClean="0">
                <a:latin typeface="FMBindumathi" pitchFamily="2" charset="0"/>
              </a:rPr>
              <a:t>sfhk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cmud</a:t>
            </a:r>
            <a:r>
              <a:rPr lang="en-US" sz="1700" dirty="0" smtClean="0">
                <a:latin typeface="FMBindumathi" pitchFamily="2" charset="0"/>
              </a:rPr>
              <a:t>, </a:t>
            </a:r>
            <a:r>
              <a:rPr lang="en-US" sz="1700" dirty="0" err="1" smtClean="0">
                <a:latin typeface="FMBindumathi" pitchFamily="2" charset="0"/>
              </a:rPr>
              <a:t>wOHhk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l%u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w;yßkak</a:t>
            </a:r>
            <a:r>
              <a:rPr lang="en-US" sz="1700" dirty="0" smtClean="0">
                <a:latin typeface="FMBindumathi" pitchFamily="2" charset="0"/>
              </a:rPr>
              <a:t> </a:t>
            </a:r>
            <a:r>
              <a:rPr lang="en-US" sz="1700" dirty="0" err="1" smtClean="0">
                <a:latin typeface="FMBindumathi" pitchFamily="2" charset="0"/>
              </a:rPr>
              <a:t>lsh</a:t>
            </a:r>
            <a:r>
              <a:rPr lang="en-US" sz="1700" dirty="0" smtClean="0">
                <a:latin typeface="FMBindumathi" pitchFamily="2" charset="0"/>
              </a:rPr>
              <a:t>,</a:t>
            </a:r>
          </a:p>
          <a:p>
            <a:pPr>
              <a:buNone/>
            </a:pPr>
            <a:r>
              <a:rPr lang="en-US" sz="1700" dirty="0" smtClean="0">
                <a:latin typeface="FMBindumathi" pitchFamily="2" charset="0"/>
              </a:rPr>
              <a:t>	</a:t>
            </a:r>
          </a:p>
          <a:p>
            <a:pPr>
              <a:buNone/>
            </a:pPr>
            <a:endParaRPr lang="en-US" sz="1600" dirty="0" smtClean="0">
              <a:latin typeface="FMBindumathi" pitchFamily="2" charset="0"/>
            </a:endParaRPr>
          </a:p>
          <a:p>
            <a:pPr>
              <a:buNone/>
            </a:pPr>
            <a:endParaRPr lang="en-US" sz="1600" dirty="0" smtClean="0">
              <a:latin typeface="FMBindumathi" pitchFamily="2" charset="0"/>
            </a:endParaRPr>
          </a:p>
          <a:p>
            <a:pPr>
              <a:buNone/>
            </a:pPr>
            <a:endParaRPr lang="en-US" dirty="0">
              <a:latin typeface="FMBindumathi" pitchFamily="2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FMBindumathi" pitchFamily="2" charset="0"/>
              </a:rPr>
              <a:t>uf.a</a:t>
            </a:r>
            <a:r>
              <a:rPr lang="en-US" dirty="0" smtClean="0">
                <a:latin typeface="FMBindumathi" pitchFamily="2" charset="0"/>
              </a:rPr>
              <a:t> me;=u </a:t>
            </a:r>
            <a:r>
              <a:rPr lang="en-US" dirty="0" err="1" smtClean="0">
                <a:latin typeface="FMBindumathi" pitchFamily="2" charset="0"/>
              </a:rPr>
              <a:t>i</a:t>
            </a:r>
            <a:r>
              <a:rPr lang="en-US" dirty="0" smtClean="0">
                <a:latin typeface="FMBindumathi" pitchFamily="2" charset="0"/>
              </a:rPr>
              <a:t>;=</a:t>
            </a:r>
            <a:r>
              <a:rPr lang="en-US" dirty="0" err="1" smtClean="0">
                <a:latin typeface="FMBindumathi" pitchFamily="2" charset="0"/>
              </a:rPr>
              <a:t>ghs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000" dirty="0" smtClean="0">
                <a:latin typeface="FMBindumathi" pitchFamily="2" charset="0"/>
              </a:rPr>
              <a:t>	</a:t>
            </a:r>
          </a:p>
          <a:p>
            <a:r>
              <a:rPr lang="en-US" dirty="0" err="1" smtClean="0">
                <a:latin typeface="FMBindumathi" pitchFamily="2" charset="0"/>
              </a:rPr>
              <a:t>f,dalfha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Ôj;ajk</a:t>
            </a:r>
            <a:r>
              <a:rPr lang="en-US" dirty="0" smtClean="0">
                <a:latin typeface="FMBindumathi" pitchFamily="2" charset="0"/>
              </a:rPr>
              <a:t> ´</a:t>
            </a:r>
            <a:r>
              <a:rPr lang="en-US" dirty="0" err="1" smtClean="0">
                <a:latin typeface="FMBindumathi" pitchFamily="2" charset="0"/>
              </a:rPr>
              <a:t>kEu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ukqIHfhla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</a:t>
            </a:r>
            <a:r>
              <a:rPr lang="en-US" dirty="0" smtClean="0">
                <a:latin typeface="FMBindumathi" pitchFamily="2" charset="0"/>
              </a:rPr>
              <a:t>;=g </a:t>
            </a:r>
            <a:r>
              <a:rPr lang="en-US" dirty="0" err="1" smtClean="0">
                <a:latin typeface="FMBindumathi" pitchFamily="2" charset="0"/>
              </a:rPr>
              <a:t>yeufõ,dfõu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w;aolskak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leu;shs</a:t>
            </a:r>
            <a:endParaRPr lang="en-US" dirty="0" smtClean="0">
              <a:latin typeface="FMBindumathi" pitchFamily="2" charset="0"/>
            </a:endParaRPr>
          </a:p>
          <a:p>
            <a:r>
              <a:rPr lang="en-US" dirty="0" err="1" smtClean="0">
                <a:latin typeface="FMBindumathi" pitchFamily="2" charset="0"/>
              </a:rPr>
              <a:t>ta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</a:t>
            </a:r>
            <a:r>
              <a:rPr lang="en-US" dirty="0" smtClean="0">
                <a:latin typeface="FMBindumathi" pitchFamily="2" charset="0"/>
              </a:rPr>
              <a:t>;=g ,nd.kak ;</a:t>
            </a:r>
            <a:r>
              <a:rPr lang="en-US" dirty="0" err="1" smtClean="0">
                <a:latin typeface="FMBindumathi" pitchFamily="2" charset="0"/>
              </a:rPr>
              <a:t>uqkaf.a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wd.fuka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fok</a:t>
            </a:r>
            <a:r>
              <a:rPr lang="en-US" dirty="0" smtClean="0">
                <a:latin typeface="FMBindumathi" pitchFamily="2" charset="0"/>
              </a:rPr>
              <a:t> uQ,O¾u </a:t>
            </a:r>
            <a:r>
              <a:rPr lang="en-US" dirty="0" err="1" smtClean="0">
                <a:latin typeface="FMBindumathi" pitchFamily="2" charset="0"/>
              </a:rPr>
              <a:t>yryd</a:t>
            </a:r>
            <a:r>
              <a:rPr lang="en-US" dirty="0" smtClean="0">
                <a:latin typeface="FMBindumathi" pitchFamily="2" charset="0"/>
              </a:rPr>
              <a:t> .</a:t>
            </a:r>
            <a:r>
              <a:rPr lang="en-US" dirty="0" err="1" smtClean="0">
                <a:latin typeface="FMBindumathi" pitchFamily="2" charset="0"/>
              </a:rPr>
              <a:t>sfhd;a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jefâ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f,aishs</a:t>
            </a:r>
            <a:endParaRPr lang="en-US" dirty="0" smtClean="0">
              <a:latin typeface="FMBindumathi" pitchFamily="2" charset="0"/>
            </a:endParaRPr>
          </a:p>
          <a:p>
            <a:r>
              <a:rPr lang="en-US" dirty="0" err="1" smtClean="0">
                <a:latin typeface="FMBindumathi" pitchFamily="2" charset="0"/>
              </a:rPr>
              <a:t>tu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ksid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tu</a:t>
            </a:r>
            <a:r>
              <a:rPr lang="en-US" dirty="0" smtClean="0">
                <a:latin typeface="FMBindumathi" pitchFamily="2" charset="0"/>
              </a:rPr>
              <a:t> uQ,O¾u </a:t>
            </a:r>
            <a:r>
              <a:rPr lang="en-US" dirty="0" err="1" smtClean="0">
                <a:latin typeface="FMBindumathi" pitchFamily="2" charset="0"/>
              </a:rPr>
              <a:t>wms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bf.kf.k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th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mdúÉÑ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lr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</a:t>
            </a:r>
            <a:r>
              <a:rPr lang="en-US" dirty="0" smtClean="0">
                <a:latin typeface="FMBindumathi" pitchFamily="2" charset="0"/>
              </a:rPr>
              <a:t>;=g </a:t>
            </a:r>
            <a:r>
              <a:rPr lang="en-US" dirty="0" err="1" smtClean="0">
                <a:latin typeface="FMBindumathi" pitchFamily="2" charset="0"/>
              </a:rPr>
              <a:t>w;aolskak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Tng;a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myiqfjkau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yelsfõú</a:t>
            </a:r>
            <a:endParaRPr lang="en-US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  <a:r>
              <a:rPr lang="en-US" dirty="0" err="1" smtClean="0">
                <a:latin typeface="FMBindumathi" pitchFamily="2" charset="0"/>
              </a:rPr>
              <a:t>fï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jevuq</a:t>
            </a:r>
            <a:r>
              <a:rPr lang="en-US" dirty="0" smtClean="0">
                <a:latin typeface="FMBindumathi" pitchFamily="2" charset="0"/>
              </a:rPr>
              <a:t>¨ </a:t>
            </a:r>
            <a:r>
              <a:rPr lang="en-US" dirty="0" err="1" smtClean="0">
                <a:latin typeface="FMBindumathi" pitchFamily="2" charset="0"/>
              </a:rPr>
              <a:t>Tng</a:t>
            </a:r>
            <a:r>
              <a:rPr lang="en-US" dirty="0" smtClean="0">
                <a:latin typeface="FMBindumathi" pitchFamily="2" charset="0"/>
              </a:rPr>
              <a:t> my; </a:t>
            </a:r>
            <a:r>
              <a:rPr lang="en-US" dirty="0" err="1" smtClean="0">
                <a:latin typeface="FMBindumathi" pitchFamily="2" charset="0"/>
              </a:rPr>
              <a:t>i`oyka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smtClean="0"/>
              <a:t>Link </a:t>
            </a:r>
            <a:r>
              <a:rPr lang="en-US" dirty="0" err="1" smtClean="0">
                <a:latin typeface="FMBindumathi" pitchFamily="2" charset="0"/>
              </a:rPr>
              <a:t>tflka</a:t>
            </a:r>
            <a:r>
              <a:rPr lang="en-US" dirty="0" smtClean="0">
                <a:latin typeface="FMBindumathi" pitchFamily="2" charset="0"/>
              </a:rPr>
              <a:t> wka;¾cd,fhka </a:t>
            </a:r>
            <a:r>
              <a:rPr lang="en-US" dirty="0" err="1" smtClean="0">
                <a:latin typeface="FMBindumathi" pitchFamily="2" charset="0"/>
              </a:rPr>
              <a:t>n,d</a:t>
            </a:r>
            <a:r>
              <a:rPr lang="en-US" dirty="0" smtClean="0">
                <a:latin typeface="FMBindumathi" pitchFamily="2" charset="0"/>
              </a:rPr>
              <a:t> .; </a:t>
            </a:r>
            <a:r>
              <a:rPr lang="en-US" dirty="0" err="1" smtClean="0">
                <a:latin typeface="FMBindumathi" pitchFamily="2" charset="0"/>
              </a:rPr>
              <a:t>yel</a:t>
            </a:r>
            <a:endParaRPr lang="en-US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  <a:r>
              <a:rPr lang="en-US" dirty="0" smtClean="0">
                <a:hlinkClick r:id="rId2"/>
              </a:rPr>
              <a:t>www.christiealwis.com</a:t>
            </a:r>
            <a:r>
              <a:rPr lang="en-US" dirty="0" smtClean="0"/>
              <a:t> – Life Education</a:t>
            </a:r>
            <a:endParaRPr lang="en-US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  <a:r>
              <a:rPr lang="en-US" dirty="0" err="1" smtClean="0">
                <a:latin typeface="FMBindumathi" pitchFamily="2" charset="0"/>
              </a:rPr>
              <a:t>ia</a:t>
            </a:r>
            <a:r>
              <a:rPr lang="en-US" dirty="0" smtClean="0">
                <a:latin typeface="FMBindumathi" pitchFamily="2" charset="0"/>
              </a:rPr>
              <a:t>;+;</a:t>
            </a:r>
            <a:r>
              <a:rPr lang="en-US" dirty="0" err="1" smtClean="0">
                <a:latin typeface="FMBindumathi" pitchFamily="2" charset="0"/>
              </a:rPr>
              <a:t>shs</a:t>
            </a:r>
            <a:endParaRPr lang="en-US" dirty="0" smtClean="0">
              <a:latin typeface="FMBindumathi" pitchFamily="2" charset="0"/>
            </a:endParaRPr>
          </a:p>
          <a:p>
            <a:pPr>
              <a:buNone/>
            </a:pPr>
            <a:r>
              <a:rPr lang="en-US" dirty="0" smtClean="0">
                <a:latin typeface="FMBindumathi" pitchFamily="2" charset="0"/>
              </a:rPr>
              <a:t>	</a:t>
            </a:r>
          </a:p>
          <a:p>
            <a:pPr>
              <a:buNone/>
            </a:pPr>
            <a:endParaRPr lang="en-US" sz="2000" dirty="0" smtClean="0">
              <a:latin typeface="FMBindumathi" pitchFamily="2" charset="0"/>
            </a:endParaRPr>
          </a:p>
          <a:p>
            <a:pPr>
              <a:buNone/>
            </a:pPr>
            <a:endParaRPr lang="en-US" sz="2000" dirty="0" smtClean="0">
              <a:latin typeface="FMBindumathi" pitchFamily="2" charset="0"/>
            </a:endParaRPr>
          </a:p>
          <a:p>
            <a:endParaRPr lang="en-US" sz="2000" dirty="0" smtClean="0">
              <a:latin typeface="FMBindumathi" pitchFamily="2" charset="0"/>
            </a:endParaRPr>
          </a:p>
          <a:p>
            <a:endParaRPr lang="en-US" sz="2000" dirty="0">
              <a:latin typeface="FMBindumathi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FMBindumathi" pitchFamily="2" charset="0"/>
              </a:rPr>
              <a:t>iuk</a:t>
            </a:r>
            <a:r>
              <a:rPr lang="en-US" dirty="0" smtClean="0">
                <a:latin typeface="FMBindumathi" pitchFamily="2" charset="0"/>
              </a:rPr>
              <a:t>&lt;</a:t>
            </a:r>
            <a:r>
              <a:rPr lang="en-US" dirty="0" err="1" smtClean="0">
                <a:latin typeface="FMBindumathi" pitchFamily="2" charset="0"/>
              </a:rPr>
              <a:t>hdf.a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Ôjk</a:t>
            </a:r>
            <a:r>
              <a:rPr lang="en-US" dirty="0" smtClean="0"/>
              <a:t> </a:t>
            </a:r>
            <a:r>
              <a:rPr lang="en-US" dirty="0" err="1" smtClean="0">
                <a:latin typeface="FMBindumathi" pitchFamily="2" charset="0"/>
              </a:rPr>
              <a:t>pl%h</a:t>
            </a:r>
            <a:endParaRPr lang="en-US" dirty="0"/>
          </a:p>
        </p:txBody>
      </p:sp>
      <p:pic>
        <p:nvPicPr>
          <p:cNvPr id="1026" name="Picture 2" descr="http://askabiologist.asu.edu/research/monarchs/images/monach_lifecycle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00200"/>
            <a:ext cx="4762500" cy="45243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1524000"/>
            <a:ext cx="229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FMBindumathi" pitchFamily="2" charset="0"/>
              </a:rPr>
              <a:t>m,uq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mshjr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smtClean="0"/>
              <a:t>= </a:t>
            </a:r>
            <a:r>
              <a:rPr lang="en-US" b="1" dirty="0" smtClean="0">
                <a:latin typeface="FMBindumathi" pitchFamily="2" charset="0"/>
              </a:rPr>
              <a:t>±&lt;</a:t>
            </a:r>
            <a:r>
              <a:rPr lang="en-US" b="1" dirty="0" err="1" smtClean="0">
                <a:latin typeface="FMBindumathi" pitchFamily="2" charset="0"/>
              </a:rPr>
              <a:t>Uqjd</a:t>
            </a:r>
            <a:endParaRPr lang="en-US" b="1" dirty="0">
              <a:latin typeface="FMBindumathi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6172200"/>
            <a:ext cx="306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FMBindumathi" pitchFamily="2" charset="0"/>
              </a:rPr>
              <a:t>fojk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smtClean="0"/>
              <a:t> </a:t>
            </a:r>
            <a:r>
              <a:rPr lang="en-US" b="1" dirty="0" err="1" smtClean="0">
                <a:latin typeface="FMBindumathi" pitchFamily="2" charset="0"/>
              </a:rPr>
              <a:t>mshjr</a:t>
            </a:r>
            <a:r>
              <a:rPr lang="en-US" b="1" dirty="0" smtClean="0"/>
              <a:t> =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fldaI</a:t>
            </a:r>
            <a:r>
              <a:rPr lang="en-US" b="1" dirty="0" smtClean="0">
                <a:latin typeface="FMBindumathi" pitchFamily="2" charset="0"/>
              </a:rPr>
              <a:t> .; </a:t>
            </a:r>
            <a:r>
              <a:rPr lang="en-US" b="1" dirty="0" err="1" smtClean="0">
                <a:latin typeface="FMBindumathi" pitchFamily="2" charset="0"/>
              </a:rPr>
              <a:t>ùu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4495800"/>
            <a:ext cx="3196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FMBindumathi" pitchFamily="2" charset="0"/>
              </a:rPr>
              <a:t>f;jk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smtClean="0"/>
              <a:t> </a:t>
            </a:r>
            <a:r>
              <a:rPr lang="en-US" b="1" dirty="0" err="1" smtClean="0">
                <a:latin typeface="FMBindumathi" pitchFamily="2" charset="0"/>
              </a:rPr>
              <a:t>mshjr</a:t>
            </a:r>
            <a:r>
              <a:rPr lang="en-US" b="1" dirty="0" smtClean="0"/>
              <a:t> = </a:t>
            </a:r>
            <a:r>
              <a:rPr lang="en-US" b="1" dirty="0" smtClean="0">
                <a:latin typeface="FMBindumathi" pitchFamily="2" charset="0"/>
              </a:rPr>
              <a:t>t&lt;</a:t>
            </a:r>
            <a:r>
              <a:rPr lang="en-US" b="1" dirty="0" err="1" smtClean="0">
                <a:latin typeface="FMBindumathi" pitchFamily="2" charset="0"/>
              </a:rPr>
              <a:t>shg</a:t>
            </a:r>
            <a:r>
              <a:rPr lang="en-US" b="1" dirty="0" smtClean="0">
                <a:latin typeface="FMBindumathi" pitchFamily="2" charset="0"/>
              </a:rPr>
              <a:t> </a:t>
            </a:r>
            <a:r>
              <a:rPr lang="en-US" b="1" dirty="0" err="1" smtClean="0">
                <a:latin typeface="FMBindumathi" pitchFamily="2" charset="0"/>
              </a:rPr>
              <a:t>meñKsu</a:t>
            </a:r>
            <a:endParaRPr lang="en-US" b="1" dirty="0">
              <a:latin typeface="FMBindumathi" pitchFamily="2" charset="0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1676400" y="1981200"/>
            <a:ext cx="381000" cy="2133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2734270"/>
            <a:ext cx="18533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FMBindumathi" pitchFamily="2" charset="0"/>
              </a:rPr>
              <a:t>fuu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wjia;dfúÈ</a:t>
            </a:r>
            <a:r>
              <a:rPr lang="en-US" dirty="0" smtClean="0">
                <a:latin typeface="FMBindumathi" pitchFamily="2" charset="0"/>
              </a:rPr>
              <a:t> </a:t>
            </a:r>
          </a:p>
          <a:p>
            <a:r>
              <a:rPr lang="en-US" dirty="0" err="1" smtClean="0">
                <a:latin typeface="FMBindumathi" pitchFamily="2" charset="0"/>
              </a:rPr>
              <a:t>wms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iuk,hdj</a:t>
            </a:r>
            <a:r>
              <a:rPr lang="en-US" dirty="0" smtClean="0">
                <a:latin typeface="FMBindumathi" pitchFamily="2" charset="0"/>
              </a:rPr>
              <a:t> </a:t>
            </a:r>
          </a:p>
          <a:p>
            <a:r>
              <a:rPr lang="en-US" dirty="0" err="1" smtClean="0">
                <a:latin typeface="FMBindumathi" pitchFamily="2" charset="0"/>
              </a:rPr>
              <a:t>wms</a:t>
            </a:r>
            <a:r>
              <a:rPr lang="en-US" dirty="0" smtClean="0">
                <a:latin typeface="FMBindumathi" pitchFamily="2" charset="0"/>
              </a:rPr>
              <a:t>=</a:t>
            </a:r>
            <a:r>
              <a:rPr lang="en-US" dirty="0" err="1" smtClean="0">
                <a:latin typeface="FMBindumathi" pitchFamily="2" charset="0"/>
              </a:rPr>
              <a:t>hd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lrkafkuq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1447800"/>
            <a:ext cx="2201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FMBindumathi" pitchFamily="2" charset="0"/>
              </a:rPr>
              <a:t>y;rjk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mshjr</a:t>
            </a:r>
            <a:endParaRPr lang="en-US" dirty="0" smtClean="0">
              <a:latin typeface="FMBindumathi" pitchFamily="2" charset="0"/>
            </a:endParaRPr>
          </a:p>
          <a:p>
            <a:r>
              <a:rPr lang="en-US" dirty="0" smtClean="0">
                <a:latin typeface="FMBindumathi" pitchFamily="2" charset="0"/>
              </a:rPr>
              <a:t>±ka </a:t>
            </a:r>
            <a:r>
              <a:rPr lang="en-US" dirty="0" err="1" smtClean="0">
                <a:latin typeface="FMBindumathi" pitchFamily="2" charset="0"/>
              </a:rPr>
              <a:t>wms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iuk</a:t>
            </a:r>
            <a:r>
              <a:rPr lang="en-US" dirty="0" smtClean="0">
                <a:latin typeface="FMBindumathi" pitchFamily="2" charset="0"/>
              </a:rPr>
              <a:t>&lt;</a:t>
            </a:r>
            <a:r>
              <a:rPr lang="en-US" dirty="0" err="1" smtClean="0">
                <a:latin typeface="FMBindumathi" pitchFamily="2" charset="0"/>
              </a:rPr>
              <a:t>hskag</a:t>
            </a:r>
            <a:r>
              <a:rPr lang="en-US" dirty="0" smtClean="0">
                <a:latin typeface="FMBindumathi" pitchFamily="2" charset="0"/>
              </a:rPr>
              <a:t> </a:t>
            </a:r>
          </a:p>
          <a:p>
            <a:r>
              <a:rPr lang="en-US" dirty="0" err="1" smtClean="0">
                <a:latin typeface="FMBindumathi" pitchFamily="2" charset="0"/>
              </a:rPr>
              <a:t>wdid</a:t>
            </a:r>
            <a:r>
              <a:rPr lang="en-US" dirty="0" smtClean="0">
                <a:latin typeface="FMBindumathi" pitchFamily="2" charset="0"/>
              </a:rPr>
              <a:t> </a:t>
            </a:r>
            <a:r>
              <a:rPr lang="en-US" dirty="0" err="1" smtClean="0">
                <a:latin typeface="FMBindumathi" pitchFamily="2" charset="0"/>
              </a:rPr>
              <a:t>lrkafkuq</a:t>
            </a:r>
            <a:endParaRPr lang="en-US" dirty="0">
              <a:latin typeface="FMBindumathi" pitchFamily="2" charset="0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6629400" y="1524000"/>
            <a:ext cx="457200" cy="2438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29000" y="3200400"/>
            <a:ext cx="1828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3283</TotalTime>
  <Words>3742</Words>
  <Application>Microsoft Office PowerPoint</Application>
  <PresentationFormat>On-screen Show (4:3)</PresentationFormat>
  <Paragraphs>765</Paragraphs>
  <Slides>84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Office Theme</vt:lpstr>
      <vt:lpstr>uf.a me;=u i;=ghs </vt:lpstr>
      <vt:lpstr>Slide 2</vt:lpstr>
      <vt:lpstr>wd;aud¾:ldñlhka lshkafka lõo@</vt:lpstr>
      <vt:lpstr>wm Ôú;h </vt:lpstr>
      <vt:lpstr>Slide 5</vt:lpstr>
      <vt:lpstr>ikaf;daIh</vt:lpstr>
      <vt:lpstr>Slide 7</vt:lpstr>
      <vt:lpstr>iuk&lt;hd</vt:lpstr>
      <vt:lpstr>iuk&lt;hdf.a Ôjk pl%h</vt:lpstr>
      <vt:lpstr>Slide 10</vt:lpstr>
      <vt:lpstr>Slide 11</vt:lpstr>
      <vt:lpstr>wmg ±,nqjd fldfyduo iuk&lt;hd fjkafka</vt:lpstr>
      <vt:lpstr>iuk&lt;hdf.a Ôú;h</vt:lpstr>
      <vt:lpstr>wmg ,iaik fok iuk&lt;hdf.a ryi</vt:lpstr>
      <vt:lpstr>iuk&lt;hdf.kaa wmsg bf.k.kak ;sfnkafka</vt:lpstr>
      <vt:lpstr>ukqIfhda lshkafka ljqo?</vt:lpstr>
      <vt:lpstr>Ôú;fha m%Odk wjYH;d</vt:lpstr>
      <vt:lpstr>Slide 18</vt:lpstr>
      <vt:lpstr>.skaor j,ska fudllao lrkak mq¨jka@</vt:lpstr>
      <vt:lpstr>wms ljqo?</vt:lpstr>
      <vt:lpstr>uki úlD;s ùu</vt:lpstr>
      <vt:lpstr>ñksiaiq/i;a;=/mß.Klj, ls%hd w;r fjki </vt:lpstr>
      <vt:lpstr>i;=ka ñksiqka iy mß.Klh w;r ixiokh</vt:lpstr>
      <vt:lpstr>i;=ka .ia fld&lt;ka</vt:lpstr>
      <vt:lpstr>Slide 25</vt:lpstr>
      <vt:lpstr>Slide 26</vt:lpstr>
      <vt:lpstr>fudllao fï ksoyia leu;a; lshkafka</vt:lpstr>
      <vt:lpstr>Slide 28</vt:lpstr>
      <vt:lpstr>Slide 29</vt:lpstr>
      <vt:lpstr>Slide 30</vt:lpstr>
      <vt:lpstr>Slide 31</vt:lpstr>
      <vt:lpstr>wms n,uq wkqka úksYAph lsÍu .ek uf;õ;=ud fudkjo lshkafka lsh,  </vt:lpstr>
      <vt:lpstr>wms n,uq fcdydka;=ud iudj §u .ek fudkjo lshkafka lsh,  </vt:lpstr>
      <vt:lpstr>uf;ú 17( 21-23</vt:lpstr>
      <vt:lpstr>wo ,xldfõ ñksiqkaf.a yDo idlaIsh fldhs jf.ao@wmsg fkd±kqju f,v fj,do@ </vt:lpstr>
      <vt:lpstr>fudllao f,fâ@</vt:lpstr>
      <vt:lpstr>wks;a whg wdorh fmkak, ta wh .ek ys; háka ffjr lrkjg lshkafka fudllao@</vt:lpstr>
      <vt:lpstr>wms wehs ´kEjg jvd úfõpkhg mqreÿfj,d ;sfhkafka@</vt:lpstr>
      <vt:lpstr>wfma wd.fï ;sfhk m%Odk uQ,O¾u</vt:lpstr>
      <vt:lpstr>iudj oSu yßhg tkaðka tyl ;sfhk tkaðka Ths,a jf.a </vt:lpstr>
      <vt:lpstr>uf.a uki udkslHhlao  úIîchlao</vt:lpstr>
      <vt:lpstr>GERM iy GEM</vt:lpstr>
      <vt:lpstr>wmsg fjkia úh yelso@</vt:lpstr>
      <vt:lpstr>tfiakï wms i;=áka Ôj;aúh hq;af;a flfiao </vt:lpstr>
      <vt:lpstr>Slide 45</vt:lpstr>
      <vt:lpstr>Slide 46</vt:lpstr>
      <vt:lpstr>wfma ls%ia;shdks wd.u uQ,O¾u</vt:lpstr>
      <vt:lpstr>fudllao wfma wd.fï ;sfhk m%Odk ls%hdldrlï@ </vt:lpstr>
      <vt:lpstr>wks;a whg wfma Ôú;h .ek fudkjo fmakak ´k@ </vt:lpstr>
      <vt:lpstr>wms;a ±,nqfjla jf.ao@iuk&lt;fhla fjkak ´fka keoao@</vt:lpstr>
      <vt:lpstr>fldfyduo iuk&lt;fhla fjkafka@</vt:lpstr>
      <vt:lpstr>ls%hdldrlï 1 wms idudkHhs lsh, ys;k m%Odk jerÈ f.or§u fjkjo@Tõ</vt:lpstr>
      <vt:lpstr>idlÉcd jgh 01</vt:lpstr>
      <vt:lpstr>foõuõ ;=,ska</vt:lpstr>
      <vt:lpstr>u&lt;dksl yDo idlaIsh</vt:lpstr>
      <vt:lpstr>wms ls%hdldrlï ;=,ska olsk m%;sM,h</vt:lpstr>
      <vt:lpstr>ls%hdldrlï l&lt; hq;= fj,dj</vt:lpstr>
      <vt:lpstr>lïue,s wh ^wks;a wh .ek kslrefka úfõpkh lrk whg&amp; Tfí wd.fï lïue,shkag ;ekla ;sfío@</vt:lpstr>
      <vt:lpstr>Slide 59</vt:lpstr>
      <vt:lpstr>Slide 60</vt:lpstr>
      <vt:lpstr>yelshdjka ÈhqKq lsÍug we;s ndOd</vt:lpstr>
      <vt:lpstr>f;f¾id uõ;=ñhf.ka mdvula </vt:lpstr>
      <vt:lpstr>n,uq fï jf.a m%d;syd¾h jqk ;eka b;sydifha ;sfhkjo lsh,</vt:lpstr>
      <vt:lpstr>Mothers against Druken Drivers (MADD)</vt:lpstr>
      <vt:lpstr>Slide 65</vt:lpstr>
      <vt:lpstr>yelshdjka jeäÈhqKq lsÍug kï</vt:lpstr>
      <vt:lpstr> fudllao fï wo ;sfnk ;dlaIKh@ </vt:lpstr>
      <vt:lpstr>fudllao fï ;SrK</vt:lpstr>
      <vt:lpstr>Slide 69</vt:lpstr>
      <vt:lpstr>wo wms olsk ikaksfõok úma,jh</vt:lpstr>
      <vt:lpstr>úm¾hdij, m%;sM, yd &lt;uhs</vt:lpstr>
      <vt:lpstr>Slide 72</vt:lpstr>
      <vt:lpstr>ikaksfõok úma,jh ,xldjg n,mdmq yeá  </vt:lpstr>
      <vt:lpstr>;dlaIKsl úma,jhka wfma rgg n,md yeá</vt:lpstr>
      <vt:lpstr>wfma oyï mdie,a &lt;uhl=g wka;¾cd,h ;=&lt;ska wd.u isxyf,ka bf.k.kak mq¨jkao@</vt:lpstr>
      <vt:lpstr>isxy, lf;da,sl iqúfYAIh</vt:lpstr>
      <vt:lpstr>www.sinhalagospel.com  </vt:lpstr>
      <vt:lpstr>wfma wd.fuka wmsg ikaf;daIh ,nkak kï</vt:lpstr>
      <vt:lpstr>idlÉcd jgh 03 wms jeäfhka leu;s </vt:lpstr>
      <vt:lpstr>kej; jrla wo fï jevuq¨jg wehs wms wdfõ@ </vt:lpstr>
      <vt:lpstr>Ôú;fha m%Odk wruqKq</vt:lpstr>
      <vt:lpstr>fudllao ikaf;daIh ;=&lt;ska wfma Ôú;h w;aolskafka</vt:lpstr>
      <vt:lpstr>jevuq¨fjka i;=g ,nkak kï</vt:lpstr>
      <vt:lpstr>uf.a me;=u i;=ghs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Life</dc:title>
  <dc:creator>Duminda</dc:creator>
  <cp:lastModifiedBy>Sandamalie</cp:lastModifiedBy>
  <cp:revision>557</cp:revision>
  <dcterms:created xsi:type="dcterms:W3CDTF">2010-02-01T13:39:45Z</dcterms:created>
  <dcterms:modified xsi:type="dcterms:W3CDTF">2010-05-11T09:40:44Z</dcterms:modified>
</cp:coreProperties>
</file>